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3"/>
    <p:sldId id="261" r:id="rId4"/>
    <p:sldId id="262" r:id="rId5"/>
    <p:sldId id="269" r:id="rId6"/>
    <p:sldId id="270" r:id="rId7"/>
    <p:sldId id="271" r:id="rId8"/>
    <p:sldId id="273" r:id="rId9"/>
    <p:sldId id="272" r:id="rId11"/>
    <p:sldId id="274" r:id="rId12"/>
    <p:sldId id="275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9" autoAdjust="0"/>
    <p:restoredTop sz="94660"/>
  </p:normalViewPr>
  <p:slideViewPr>
    <p:cSldViewPr showGuides="1">
      <p:cViewPr>
        <p:scale>
          <a:sx n="66" d="100"/>
          <a:sy n="66" d="100"/>
        </p:scale>
        <p:origin x="1910" y="398"/>
      </p:cViewPr>
      <p:guideLst>
        <p:guide orient="horz" pos="2160"/>
        <p:guide pos="293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9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1BB1A-B379-4F16-A719-E1D2FE94BA84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C8280-E045-4EB2-AF13-BD684EBE992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/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18"/>
          <p:cNvSpPr/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22"/>
          <p:cNvSpPr/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26"/>
          <p:cNvSpPr/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ПАРИЖ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371600" y="4869181"/>
            <a:ext cx="6400800" cy="1473200"/>
          </a:xfrm>
        </p:spPr>
        <p:txBody>
          <a:bodyPr/>
          <a:p>
            <a:r>
              <a:rPr lang="ru-RU" altLang="en-US" sz="4400">
                <a:solidFill>
                  <a:schemeClr val="accent1">
                    <a:lumMod val="50000"/>
                  </a:schemeClr>
                </a:solidFill>
              </a:rPr>
              <a:t>ФРАНЦИЯ</a:t>
            </a:r>
            <a:endParaRPr lang="ru-RU" altLang="en-US" sz="44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9930" y="1268730"/>
            <a:ext cx="5433060" cy="32600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251460" y="1484630"/>
            <a:ext cx="6631305" cy="4387215"/>
          </a:xfrm>
        </p:spPr>
        <p:txBody>
          <a:bodyPr>
            <a:noAutofit/>
          </a:bodyPr>
          <a:lstStyle/>
          <a:p>
            <a:r>
              <a:rPr lang="ru-RU" sz="1700" dirty="0"/>
              <a:t>  </a:t>
            </a:r>
            <a:endParaRPr lang="ru-RU" sz="1700" dirty="0"/>
          </a:p>
          <a:p>
            <a:pPr marL="342900" indent="-342900" algn="l">
              <a:lnSpc>
                <a:spcPct val="90000"/>
              </a:lnSpc>
              <a:buFont typeface="Wingdings" panose="05000000000000000000" charset="0"/>
              <a:buChar char="ü"/>
            </a:pPr>
            <a:r>
              <a:rPr lang="en-US" altLang="en-US" sz="1900"/>
              <a:t>Проживание</a:t>
            </a:r>
            <a:r>
              <a:rPr lang="en-US" altLang="ru-RU" sz="1900"/>
              <a:t> </a:t>
            </a:r>
            <a:r>
              <a:rPr lang="en-US" altLang="en-US" sz="1900"/>
              <a:t>в</a:t>
            </a:r>
            <a:r>
              <a:rPr lang="en-US" altLang="ru-RU" sz="1900"/>
              <a:t> </a:t>
            </a:r>
            <a:r>
              <a:rPr lang="en-US" altLang="en-US" sz="1900"/>
              <a:t>отелях</a:t>
            </a:r>
            <a:r>
              <a:rPr lang="en-US" altLang="ru-RU" sz="1900"/>
              <a:t> 4 </a:t>
            </a:r>
            <a:r>
              <a:rPr lang="en-US" altLang="en-US" sz="1900"/>
              <a:t>и</a:t>
            </a:r>
            <a:r>
              <a:rPr lang="en-US" altLang="ru-RU" sz="1900"/>
              <a:t> </a:t>
            </a:r>
            <a:r>
              <a:rPr lang="en-US" altLang="en-US" sz="1900"/>
              <a:t>шато</a:t>
            </a:r>
            <a:r>
              <a:rPr lang="en-US" altLang="ru-RU" sz="1900"/>
              <a:t> </a:t>
            </a:r>
            <a:r>
              <a:rPr lang="en-US" altLang="en-US" sz="1900"/>
              <a:t>по</a:t>
            </a:r>
            <a:r>
              <a:rPr lang="en-US" altLang="ru-RU" sz="1900"/>
              <a:t> </a:t>
            </a:r>
            <a:r>
              <a:rPr lang="en-US" altLang="en-US" sz="1900"/>
              <a:t>программе</a:t>
            </a:r>
            <a:r>
              <a:rPr lang="en-US" altLang="ru-RU" sz="1900"/>
              <a:t>, </a:t>
            </a:r>
            <a:r>
              <a:rPr lang="en-US" altLang="en-US" sz="1900"/>
              <a:t>двухместное</a:t>
            </a:r>
            <a:r>
              <a:rPr lang="en-US" altLang="ru-RU" sz="1900"/>
              <a:t> </a:t>
            </a:r>
            <a:r>
              <a:rPr lang="en-US" altLang="en-US" sz="1900"/>
              <a:t>размещение</a:t>
            </a:r>
            <a:r>
              <a:rPr lang="en-US" altLang="ru-RU" sz="1900"/>
              <a:t>, </a:t>
            </a:r>
            <a:r>
              <a:rPr lang="en-US" altLang="en-US" sz="1900"/>
              <a:t>одноместное</a:t>
            </a:r>
            <a:r>
              <a:rPr lang="en-US" altLang="ru-RU" sz="1900"/>
              <a:t> </a:t>
            </a:r>
            <a:r>
              <a:rPr lang="en-US" altLang="en-US" sz="1900"/>
              <a:t>размещение</a:t>
            </a:r>
            <a:r>
              <a:rPr lang="en-US" altLang="ru-RU" sz="1900"/>
              <a:t> </a:t>
            </a:r>
            <a:r>
              <a:rPr lang="en-US" altLang="en-US" sz="1900"/>
              <a:t>оплачивается</a:t>
            </a:r>
            <a:r>
              <a:rPr lang="en-US" altLang="ru-RU" sz="1900"/>
              <a:t> </a:t>
            </a:r>
            <a:r>
              <a:rPr lang="en-US" altLang="en-US" sz="1900"/>
              <a:t>отдельно</a:t>
            </a:r>
            <a:r>
              <a:rPr lang="en-US" altLang="ru-RU" sz="1900"/>
              <a:t> (650 </a:t>
            </a:r>
            <a:r>
              <a:rPr lang="en-US" altLang="en-US" sz="1900"/>
              <a:t>евро</a:t>
            </a:r>
            <a:r>
              <a:rPr lang="en-US" altLang="ru-RU" sz="1900"/>
              <a:t>)</a:t>
            </a:r>
            <a:endParaRPr lang="en-US" altLang="ru-RU" sz="1900"/>
          </a:p>
          <a:p>
            <a:pPr marL="342900" indent="-342900" algn="l">
              <a:lnSpc>
                <a:spcPct val="90000"/>
              </a:lnSpc>
              <a:buFont typeface="Wingdings" panose="05000000000000000000" charset="0"/>
              <a:buChar char="ü"/>
            </a:pPr>
            <a:r>
              <a:rPr lang="en-US" altLang="en-US" sz="1900"/>
              <a:t>Групповой</a:t>
            </a:r>
            <a:r>
              <a:rPr lang="en-US" altLang="ru-RU" sz="1900"/>
              <a:t> </a:t>
            </a:r>
            <a:r>
              <a:rPr lang="en-US" altLang="en-US" sz="1900"/>
              <a:t>трансфер</a:t>
            </a:r>
            <a:r>
              <a:rPr lang="en-US" altLang="ru-RU" sz="1900"/>
              <a:t> </a:t>
            </a:r>
            <a:r>
              <a:rPr lang="en-US" altLang="en-US" sz="1900"/>
              <a:t>из</a:t>
            </a:r>
            <a:r>
              <a:rPr lang="en-US" altLang="ru-RU" sz="1900"/>
              <a:t> </a:t>
            </a:r>
            <a:r>
              <a:rPr lang="en-US" altLang="en-US" sz="1900"/>
              <a:t>аэропорта</a:t>
            </a:r>
            <a:r>
              <a:rPr lang="en-US" altLang="ru-RU" sz="1900"/>
              <a:t> </a:t>
            </a:r>
            <a:r>
              <a:rPr lang="en-US" altLang="en-US" sz="1900"/>
              <a:t>Парижа</a:t>
            </a:r>
            <a:r>
              <a:rPr lang="en-US" altLang="ru-RU" sz="1900"/>
              <a:t> </a:t>
            </a:r>
            <a:r>
              <a:rPr lang="en-US" altLang="en-US" sz="1900"/>
              <a:t>до</a:t>
            </a:r>
            <a:r>
              <a:rPr lang="en-US" altLang="ru-RU" sz="1900"/>
              <a:t> </a:t>
            </a:r>
            <a:r>
              <a:rPr lang="en-US" altLang="en-US" sz="1900"/>
              <a:t>отеля</a:t>
            </a:r>
            <a:r>
              <a:rPr lang="en-US" altLang="ru-RU" sz="1900"/>
              <a:t>,</a:t>
            </a:r>
            <a:endParaRPr lang="en-US" altLang="ru-RU" sz="1900"/>
          </a:p>
          <a:p>
            <a:pPr marL="342900" indent="-342900" algn="l">
              <a:lnSpc>
                <a:spcPct val="90000"/>
              </a:lnSpc>
              <a:buFont typeface="Wingdings" panose="05000000000000000000" charset="0"/>
              <a:buChar char="ü"/>
            </a:pPr>
            <a:r>
              <a:rPr lang="en-US" altLang="en-US" sz="1900"/>
              <a:t>Две</a:t>
            </a:r>
            <a:r>
              <a:rPr lang="en-US" altLang="ru-RU" sz="1900"/>
              <a:t> </a:t>
            </a:r>
            <a:r>
              <a:rPr lang="en-US" altLang="en-US" sz="1900"/>
              <a:t>дегустации</a:t>
            </a:r>
            <a:r>
              <a:rPr lang="en-US" altLang="ru-RU" sz="1900"/>
              <a:t> </a:t>
            </a:r>
            <a:r>
              <a:rPr lang="en-US" altLang="en-US" sz="1900"/>
              <a:t>шампанских</a:t>
            </a:r>
            <a:r>
              <a:rPr lang="en-US" altLang="ru-RU" sz="1900"/>
              <a:t> </a:t>
            </a:r>
            <a:r>
              <a:rPr lang="en-US" altLang="en-US" sz="1900"/>
              <a:t>вин</a:t>
            </a:r>
            <a:r>
              <a:rPr lang="en-US" altLang="ru-RU" sz="1900"/>
              <a:t> </a:t>
            </a:r>
            <a:r>
              <a:rPr lang="en-US" altLang="en-US" sz="1900"/>
              <a:t>на</a:t>
            </a:r>
            <a:r>
              <a:rPr lang="en-US" altLang="ru-RU" sz="1900"/>
              <a:t> </a:t>
            </a:r>
            <a:r>
              <a:rPr lang="en-US" altLang="en-US" sz="1900"/>
              <a:t>винодельнях</a:t>
            </a:r>
            <a:r>
              <a:rPr lang="en-US" altLang="ru-RU" sz="1900"/>
              <a:t> </a:t>
            </a:r>
            <a:r>
              <a:rPr lang="en-US" altLang="en-US" sz="1900"/>
              <a:t>в</a:t>
            </a:r>
            <a:r>
              <a:rPr lang="en-US" altLang="ru-RU" sz="1900"/>
              <a:t> </a:t>
            </a:r>
            <a:r>
              <a:rPr lang="en-US" altLang="en-US" sz="1900"/>
              <a:t>Шампани</a:t>
            </a:r>
            <a:r>
              <a:rPr lang="en-US" altLang="ru-RU" sz="1900"/>
              <a:t>,</a:t>
            </a:r>
            <a:endParaRPr lang="en-US" altLang="ru-RU" sz="1900"/>
          </a:p>
          <a:p>
            <a:pPr marL="342900" indent="-342900" algn="l">
              <a:lnSpc>
                <a:spcPct val="90000"/>
              </a:lnSpc>
              <a:buFont typeface="Wingdings" panose="05000000000000000000" charset="0"/>
              <a:buChar char="ü"/>
            </a:pPr>
            <a:r>
              <a:rPr lang="en-US" altLang="en-US" sz="1900"/>
              <a:t>Трансфер</a:t>
            </a:r>
            <a:r>
              <a:rPr lang="en-US" altLang="ru-RU" sz="1900"/>
              <a:t> </a:t>
            </a:r>
            <a:r>
              <a:rPr lang="en-US" altLang="en-US" sz="1900"/>
              <a:t>Париж</a:t>
            </a:r>
            <a:r>
              <a:rPr lang="en-US" altLang="ru-RU" sz="1900"/>
              <a:t>- </a:t>
            </a:r>
            <a:r>
              <a:rPr lang="en-US" altLang="en-US" sz="1900"/>
              <a:t>Шампань</a:t>
            </a:r>
            <a:r>
              <a:rPr lang="en-US" altLang="ru-RU" sz="1900"/>
              <a:t>- </a:t>
            </a:r>
            <a:r>
              <a:rPr lang="en-US" altLang="en-US" sz="1900"/>
              <a:t>Нормандия</a:t>
            </a:r>
            <a:r>
              <a:rPr lang="en-US" altLang="ru-RU" sz="1900"/>
              <a:t>- </a:t>
            </a:r>
            <a:r>
              <a:rPr lang="en-US" altLang="en-US" sz="1900"/>
              <a:t>Париж</a:t>
            </a:r>
            <a:r>
              <a:rPr lang="en-US" altLang="ru-RU" sz="1900"/>
              <a:t> </a:t>
            </a:r>
            <a:r>
              <a:rPr lang="en-US" altLang="en-US" sz="1900"/>
              <a:t>по</a:t>
            </a:r>
            <a:r>
              <a:rPr lang="en-US" altLang="ru-RU" sz="1900"/>
              <a:t> </a:t>
            </a:r>
            <a:r>
              <a:rPr lang="en-US" altLang="en-US" sz="1900"/>
              <a:t>маршруту</a:t>
            </a:r>
            <a:r>
              <a:rPr lang="en-US" altLang="ru-RU" sz="1900"/>
              <a:t> 4-7 </a:t>
            </a:r>
            <a:r>
              <a:rPr lang="en-US" altLang="en-US" sz="1900"/>
              <a:t>день</a:t>
            </a:r>
            <a:r>
              <a:rPr lang="en-US" altLang="ru-RU" sz="1900"/>
              <a:t> </a:t>
            </a:r>
            <a:r>
              <a:rPr lang="en-US" altLang="en-US" sz="1900"/>
              <a:t>тура</a:t>
            </a:r>
            <a:r>
              <a:rPr lang="en-US" altLang="ru-RU" sz="1900"/>
              <a:t> </a:t>
            </a:r>
            <a:r>
              <a:rPr lang="en-US" altLang="en-US" sz="1900"/>
              <a:t>в</a:t>
            </a:r>
            <a:r>
              <a:rPr lang="en-US" altLang="ru-RU" sz="1900"/>
              <a:t> </a:t>
            </a:r>
            <a:r>
              <a:rPr lang="en-US" altLang="en-US" sz="1900"/>
              <a:t>сопровождении</a:t>
            </a:r>
            <a:r>
              <a:rPr lang="en-US" altLang="ru-RU" sz="1900"/>
              <a:t> </a:t>
            </a:r>
            <a:r>
              <a:rPr lang="en-US" altLang="en-US" sz="1900"/>
              <a:t>гида</a:t>
            </a:r>
            <a:r>
              <a:rPr lang="en-US" altLang="ru-RU" sz="1900"/>
              <a:t>,</a:t>
            </a:r>
            <a:endParaRPr lang="en-US" altLang="ru-RU" sz="1900"/>
          </a:p>
          <a:p>
            <a:pPr marL="342900" indent="-342900" algn="l">
              <a:lnSpc>
                <a:spcPct val="90000"/>
              </a:lnSpc>
              <a:buFont typeface="Wingdings" panose="05000000000000000000" charset="0"/>
              <a:buChar char="ü"/>
            </a:pPr>
            <a:r>
              <a:rPr lang="en-US" altLang="en-US" sz="1900"/>
              <a:t>Экскурсия</a:t>
            </a:r>
            <a:r>
              <a:rPr lang="en-US" altLang="ru-RU" sz="1900"/>
              <a:t> </a:t>
            </a:r>
            <a:r>
              <a:rPr lang="en-US" altLang="en-US" sz="1900"/>
              <a:t>по</a:t>
            </a:r>
            <a:r>
              <a:rPr lang="en-US" altLang="ru-RU" sz="1900"/>
              <a:t> </a:t>
            </a:r>
            <a:r>
              <a:rPr lang="en-US" altLang="en-US" sz="1900"/>
              <a:t>Парижу</a:t>
            </a:r>
            <a:r>
              <a:rPr lang="en-US" altLang="ru-RU" sz="1900"/>
              <a:t> </a:t>
            </a:r>
            <a:r>
              <a:rPr lang="en-US" altLang="en-US" sz="1900"/>
              <a:t>с</a:t>
            </a:r>
            <a:r>
              <a:rPr lang="en-US" altLang="ru-RU" sz="1900"/>
              <a:t> </a:t>
            </a:r>
            <a:r>
              <a:rPr lang="en-US" altLang="en-US" sz="1900"/>
              <a:t>гидом</a:t>
            </a:r>
            <a:r>
              <a:rPr lang="en-US" altLang="ru-RU" sz="1900"/>
              <a:t>,</a:t>
            </a:r>
            <a:endParaRPr lang="en-US" altLang="ru-RU" sz="1900"/>
          </a:p>
          <a:p>
            <a:pPr marL="342900" indent="-342900" algn="l">
              <a:lnSpc>
                <a:spcPct val="90000"/>
              </a:lnSpc>
              <a:buFont typeface="Wingdings" panose="05000000000000000000" charset="0"/>
              <a:buChar char="ü"/>
            </a:pPr>
            <a:r>
              <a:rPr lang="en-US" altLang="en-US" sz="1900"/>
              <a:t>Экскурсия</a:t>
            </a:r>
            <a:r>
              <a:rPr lang="en-US" altLang="ru-RU" sz="1900"/>
              <a:t> </a:t>
            </a:r>
            <a:r>
              <a:rPr lang="en-US" altLang="en-US" sz="1900"/>
              <a:t>по</a:t>
            </a:r>
            <a:r>
              <a:rPr lang="en-US" altLang="ru-RU" sz="1900"/>
              <a:t> </a:t>
            </a:r>
            <a:r>
              <a:rPr lang="en-US" altLang="en-US" sz="1900"/>
              <a:t>Шампани</a:t>
            </a:r>
            <a:r>
              <a:rPr lang="en-US" altLang="ru-RU" sz="1900"/>
              <a:t> </a:t>
            </a:r>
            <a:r>
              <a:rPr lang="en-US" altLang="en-US" sz="1900"/>
              <a:t>и</a:t>
            </a:r>
            <a:r>
              <a:rPr lang="en-US" altLang="ru-RU" sz="1900"/>
              <a:t> </a:t>
            </a:r>
            <a:r>
              <a:rPr lang="en-US" altLang="en-US" sz="1900"/>
              <a:t>Нормандии</a:t>
            </a:r>
            <a:r>
              <a:rPr lang="en-US" altLang="ru-RU" sz="1900"/>
              <a:t> (4-5-6 </a:t>
            </a:r>
            <a:r>
              <a:rPr lang="en-US" altLang="en-US" sz="1900"/>
              <a:t>дни</a:t>
            </a:r>
            <a:r>
              <a:rPr lang="en-US" altLang="ru-RU" sz="1900"/>
              <a:t> </a:t>
            </a:r>
            <a:r>
              <a:rPr lang="en-US" altLang="en-US" sz="1900"/>
              <a:t>тура</a:t>
            </a:r>
            <a:r>
              <a:rPr lang="en-US" altLang="ru-RU" sz="1900"/>
              <a:t>),</a:t>
            </a:r>
            <a:endParaRPr lang="en-US" altLang="ru-RU" sz="1900"/>
          </a:p>
          <a:p>
            <a:pPr marL="342900" indent="-342900" algn="l">
              <a:lnSpc>
                <a:spcPct val="90000"/>
              </a:lnSpc>
              <a:buFont typeface="Wingdings" panose="05000000000000000000" charset="0"/>
              <a:buChar char="ü"/>
            </a:pPr>
            <a:r>
              <a:rPr lang="en-US" altLang="en-US" sz="1900"/>
              <a:t>Сопровождение</a:t>
            </a:r>
            <a:r>
              <a:rPr lang="en-US" altLang="ru-RU" sz="1900"/>
              <a:t> </a:t>
            </a:r>
            <a:r>
              <a:rPr lang="en-US" altLang="en-US" sz="1900"/>
              <a:t>тур</a:t>
            </a:r>
            <a:r>
              <a:rPr lang="en-US" altLang="ru-RU" sz="1900"/>
              <a:t>-</a:t>
            </a:r>
            <a:r>
              <a:rPr lang="en-US" altLang="en-US" sz="1900"/>
              <a:t>лидера</a:t>
            </a:r>
            <a:r>
              <a:rPr lang="en-US" altLang="ru-RU" sz="1900"/>
              <a:t> </a:t>
            </a:r>
            <a:r>
              <a:rPr lang="en-US" altLang="en-US" sz="1900"/>
              <a:t>по</a:t>
            </a:r>
            <a:r>
              <a:rPr lang="en-US" altLang="ru-RU" sz="1900"/>
              <a:t> </a:t>
            </a:r>
            <a:r>
              <a:rPr lang="en-US" altLang="en-US" sz="1900"/>
              <a:t>программе</a:t>
            </a:r>
            <a:r>
              <a:rPr lang="en-US" altLang="ru-RU" sz="1900"/>
              <a:t>,</a:t>
            </a:r>
            <a:r>
              <a:rPr lang="en-US" altLang="en-US" sz="1900"/>
              <a:t>Фотосессия</a:t>
            </a:r>
            <a:r>
              <a:rPr lang="en-US" altLang="ru-RU" sz="1900"/>
              <a:t> </a:t>
            </a:r>
            <a:r>
              <a:rPr lang="en-US" altLang="en-US" sz="1900"/>
              <a:t>в</a:t>
            </a:r>
            <a:r>
              <a:rPr lang="en-US" altLang="ru-RU" sz="1900"/>
              <a:t> </a:t>
            </a:r>
            <a:r>
              <a:rPr lang="en-US" altLang="en-US" sz="1900"/>
              <a:t>Париже</a:t>
            </a:r>
            <a:r>
              <a:rPr lang="en-US" altLang="ru-RU" sz="1900"/>
              <a:t>,</a:t>
            </a:r>
            <a:endParaRPr lang="en-US" altLang="ru-RU" sz="1900"/>
          </a:p>
          <a:p>
            <a:pPr marL="342900" indent="-342900" algn="l">
              <a:lnSpc>
                <a:spcPct val="90000"/>
              </a:lnSpc>
              <a:buFont typeface="Wingdings" panose="05000000000000000000" charset="0"/>
              <a:buChar char="ü"/>
            </a:pPr>
            <a:r>
              <a:rPr lang="en-US" altLang="en-US" sz="1900"/>
              <a:t>Входные</a:t>
            </a:r>
            <a:r>
              <a:rPr lang="en-US" altLang="ru-RU" sz="1900"/>
              <a:t> </a:t>
            </a:r>
            <a:r>
              <a:rPr lang="en-US" altLang="en-US" sz="1900"/>
              <a:t>билеты</a:t>
            </a:r>
            <a:r>
              <a:rPr lang="en-US" altLang="ru-RU" sz="1900"/>
              <a:t> </a:t>
            </a:r>
            <a:r>
              <a:rPr lang="en-US" altLang="en-US" sz="1900"/>
              <a:t>в</a:t>
            </a:r>
            <a:r>
              <a:rPr lang="en-US" altLang="ru-RU" sz="1900"/>
              <a:t> </a:t>
            </a:r>
            <a:r>
              <a:rPr lang="en-US" altLang="en-US" sz="1900"/>
              <a:t>дом</a:t>
            </a:r>
            <a:r>
              <a:rPr lang="en-US" altLang="ru-RU" sz="1900"/>
              <a:t> </a:t>
            </a:r>
            <a:r>
              <a:rPr lang="en-US" altLang="en-US" sz="1900"/>
              <a:t>Моне</a:t>
            </a:r>
            <a:r>
              <a:rPr lang="en-US" altLang="ru-RU" sz="1900"/>
              <a:t> </a:t>
            </a:r>
            <a:r>
              <a:rPr lang="en-US" altLang="en-US" sz="1900"/>
              <a:t>в</a:t>
            </a:r>
            <a:r>
              <a:rPr lang="en-US" altLang="ru-RU" sz="1900"/>
              <a:t> </a:t>
            </a:r>
            <a:r>
              <a:rPr lang="en-US" altLang="en-US" sz="1900"/>
              <a:t>Живерни</a:t>
            </a:r>
            <a:r>
              <a:rPr lang="en-US" altLang="ru-RU" sz="1900"/>
              <a:t>, </a:t>
            </a:r>
            <a:r>
              <a:rPr lang="en-US" altLang="en-US" sz="1900"/>
              <a:t>Лувр</a:t>
            </a:r>
            <a:r>
              <a:rPr lang="en-US" altLang="ru-RU" sz="1900"/>
              <a:t>,</a:t>
            </a:r>
            <a:endParaRPr lang="en-US" altLang="ru-RU" sz="1900"/>
          </a:p>
          <a:p>
            <a:pPr marL="342900" indent="-342900" algn="l">
              <a:lnSpc>
                <a:spcPct val="90000"/>
              </a:lnSpc>
              <a:buFont typeface="Wingdings" panose="05000000000000000000" charset="0"/>
              <a:buChar char="ü"/>
            </a:pPr>
            <a:r>
              <a:rPr lang="en-US" altLang="en-US" sz="1900"/>
              <a:t>Помощь</a:t>
            </a:r>
            <a:r>
              <a:rPr lang="en-US" altLang="ru-RU" sz="1900"/>
              <a:t> </a:t>
            </a:r>
            <a:r>
              <a:rPr lang="en-US" altLang="en-US" sz="1900"/>
              <a:t>в</a:t>
            </a:r>
            <a:r>
              <a:rPr lang="en-US" altLang="ru-RU" sz="1900"/>
              <a:t> </a:t>
            </a:r>
            <a:r>
              <a:rPr lang="en-US" altLang="en-US" sz="1900"/>
              <a:t>подборе</a:t>
            </a:r>
            <a:r>
              <a:rPr lang="en-US" altLang="ru-RU" sz="1900"/>
              <a:t> </a:t>
            </a:r>
            <a:r>
              <a:rPr lang="en-US" altLang="en-US" sz="1900"/>
              <a:t>билетов</a:t>
            </a:r>
            <a:r>
              <a:rPr lang="en-US" altLang="ru-RU" sz="1900"/>
              <a:t> </a:t>
            </a:r>
            <a:r>
              <a:rPr lang="en-US" altLang="en-US" sz="1900"/>
              <a:t>из</a:t>
            </a:r>
            <a:r>
              <a:rPr lang="en-US" altLang="ru-RU" sz="1900"/>
              <a:t> </a:t>
            </a:r>
            <a:r>
              <a:rPr lang="en-US" altLang="en-US" sz="1900"/>
              <a:t>разных</a:t>
            </a:r>
            <a:r>
              <a:rPr lang="en-US" altLang="ru-RU" sz="1900"/>
              <a:t> </a:t>
            </a:r>
            <a:r>
              <a:rPr lang="en-US" altLang="en-US" sz="1900"/>
              <a:t>городов</a:t>
            </a:r>
            <a:r>
              <a:rPr lang="en-US" altLang="ru-RU" sz="1900"/>
              <a:t> </a:t>
            </a:r>
            <a:r>
              <a:rPr lang="en-US" altLang="en-US" sz="1900"/>
              <a:t>и</a:t>
            </a:r>
            <a:r>
              <a:rPr lang="en-US" altLang="ru-RU" sz="1900"/>
              <a:t> </a:t>
            </a:r>
            <a:r>
              <a:rPr lang="en-US" altLang="en-US" sz="1900"/>
              <a:t>стран</a:t>
            </a:r>
            <a:r>
              <a:rPr lang="en-US" altLang="ru-RU" sz="1900"/>
              <a:t>,</a:t>
            </a:r>
            <a:endParaRPr lang="en-US" altLang="ru-RU" sz="1900"/>
          </a:p>
          <a:p>
            <a:pPr marL="342900" indent="-342900" algn="l">
              <a:lnSpc>
                <a:spcPct val="90000"/>
              </a:lnSpc>
              <a:buFont typeface="Wingdings" panose="05000000000000000000" charset="0"/>
              <a:buChar char="ü"/>
            </a:pPr>
            <a:r>
              <a:rPr lang="en-US" altLang="en-US" sz="1900"/>
              <a:t>Запись</a:t>
            </a:r>
            <a:r>
              <a:rPr lang="en-US" altLang="ru-RU" sz="1900"/>
              <a:t> </a:t>
            </a:r>
            <a:r>
              <a:rPr lang="en-US" altLang="en-US" sz="1900"/>
              <a:t>на</a:t>
            </a:r>
            <a:r>
              <a:rPr lang="en-US" altLang="ru-RU" sz="1900"/>
              <a:t> </a:t>
            </a:r>
            <a:r>
              <a:rPr lang="en-US" altLang="en-US" sz="1900"/>
              <a:t>визу</a:t>
            </a:r>
            <a:r>
              <a:rPr lang="en-US" altLang="ru-RU" sz="1900"/>
              <a:t>.</a:t>
            </a:r>
            <a:endParaRPr lang="en-US" altLang="ru-RU" sz="1900"/>
          </a:p>
          <a:p>
            <a:endParaRPr lang="en-US" altLang="ru-RU" sz="19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789" y="1052726"/>
            <a:ext cx="3528392" cy="648072"/>
          </a:xfrm>
        </p:spPr>
        <p:txBody>
          <a:bodyPr/>
          <a:lstStyle/>
          <a:p>
            <a:r>
              <a:rPr lang="ru-RU" sz="2800" dirty="0"/>
              <a:t>Входит в стоимость</a:t>
            </a:r>
            <a:r>
              <a:rPr lang="ru-RU" sz="2400" dirty="0"/>
              <a:t>                                         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70" y="1917065"/>
            <a:ext cx="2159000" cy="32708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/>
          <p:nvPr>
            <p:ph type="title"/>
          </p:nvPr>
        </p:nvSpPr>
        <p:spPr>
          <a:xfrm>
            <a:off x="683682" y="2060335"/>
            <a:ext cx="7772400" cy="1524000"/>
          </a:xfrm>
        </p:spPr>
        <p:txBody>
          <a:bodyPr>
            <a:normAutofit fontScale="90000"/>
          </a:bodyPr>
          <a:p>
            <a:r>
              <a:rPr lang="en-US" altLang="en-US"/>
              <a:t>₽</a:t>
            </a:r>
            <a:r>
              <a:rPr lang="en-US" altLang="ru-RU"/>
              <a:t> 322 371</a:t>
            </a:r>
            <a:br>
              <a:rPr lang="en-US" altLang="ru-RU"/>
            </a:br>
            <a:r>
              <a:rPr lang="en-US" altLang="en-US"/>
              <a:t>₽</a:t>
            </a:r>
            <a:r>
              <a:rPr lang="en-US" altLang="ru-RU"/>
              <a:t> 46 011/</a:t>
            </a:r>
            <a:r>
              <a:rPr lang="ru-RU" altLang="ru-RU"/>
              <a:t>день</a:t>
            </a:r>
            <a:br>
              <a:rPr lang="ru-RU" altLang="ru-RU"/>
            </a:br>
            <a:r>
              <a:rPr lang="en-US" altLang="en-US"/>
              <a:t>Предоплата</a:t>
            </a:r>
            <a:r>
              <a:rPr lang="en-US" altLang="ru-RU"/>
              <a:t> – 112 830 </a:t>
            </a:r>
            <a:r>
              <a:rPr lang="en-US" altLang="en-US"/>
              <a:t>₽</a:t>
            </a:r>
            <a:br>
              <a:rPr lang="ru-RU" altLang="ru-RU"/>
            </a:br>
            <a:endParaRPr lang="ru-RU" altLang="ru-RU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036445" y="908368"/>
            <a:ext cx="5080000" cy="922020"/>
          </a:xfrm>
          <a:prstGeom prst="rect">
            <a:avLst/>
          </a:prstGeom>
        </p:spPr>
        <p:txBody>
          <a:bodyPr>
            <a:spAutoFit/>
          </a:bodyPr>
          <a:p>
            <a:pPr marL="0" indent="0" algn="ctr"/>
            <a:r>
              <a:rPr lang="ru-RU" sz="5400" b="0" i="0">
                <a:solidFill>
                  <a:schemeClr val="bg1"/>
                </a:solidFill>
                <a:latin typeface="+mj-lt"/>
                <a:ea typeface="SF Pro Text"/>
                <a:cs typeface="+mj-lt"/>
              </a:rPr>
              <a:t>ИТОГО:</a:t>
            </a:r>
            <a:endParaRPr lang="ru-RU" sz="5400" b="0" i="0">
              <a:solidFill>
                <a:schemeClr val="bg1"/>
              </a:solidFill>
              <a:latin typeface="+mj-lt"/>
              <a:ea typeface="SF Pro Text"/>
              <a:cs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611436" y="2493278"/>
            <a:ext cx="8352928" cy="1584176"/>
          </a:xfrm>
        </p:spPr>
        <p:txBody>
          <a:bodyPr>
            <a:noAutofit/>
          </a:bodyPr>
          <a:lstStyle/>
          <a:p>
            <a:r>
              <a:rPr lang="en-US" altLang="en-US" sz="2400" dirty="0"/>
              <a:t>Отправляемся</a:t>
            </a:r>
            <a:r>
              <a:rPr lang="en-US" altLang="ru-RU" sz="2400" dirty="0"/>
              <a:t> </a:t>
            </a:r>
            <a:r>
              <a:rPr lang="en-US" altLang="en-US" sz="2400" dirty="0"/>
              <a:t>в</a:t>
            </a:r>
            <a:r>
              <a:rPr lang="en-US" altLang="ru-RU" sz="2400" dirty="0"/>
              <a:t> </a:t>
            </a:r>
            <a:r>
              <a:rPr lang="en-US" altLang="en-US" sz="2400" dirty="0"/>
              <a:t>женское</a:t>
            </a:r>
            <a:r>
              <a:rPr lang="en-US" altLang="ru-RU" sz="2400" dirty="0"/>
              <a:t> </a:t>
            </a:r>
            <a:r>
              <a:rPr lang="en-US" altLang="en-US" sz="2400" dirty="0"/>
              <a:t>путешествие</a:t>
            </a:r>
            <a:r>
              <a:rPr lang="en-US" altLang="ru-RU" sz="2400" dirty="0"/>
              <a:t> </a:t>
            </a:r>
            <a:r>
              <a:rPr lang="en-US" altLang="en-US" sz="2400" dirty="0"/>
              <a:t>по</a:t>
            </a:r>
            <a:r>
              <a:rPr lang="en-US" altLang="ru-RU" sz="2400" dirty="0"/>
              <a:t> </a:t>
            </a:r>
            <a:r>
              <a:rPr lang="en-US" altLang="en-US" sz="2400" dirty="0"/>
              <a:t>самой</a:t>
            </a:r>
            <a:r>
              <a:rPr lang="en-US" altLang="ru-RU" sz="2400" dirty="0"/>
              <a:t> </a:t>
            </a:r>
            <a:r>
              <a:rPr lang="en-US" altLang="en-US" sz="2400" dirty="0"/>
              <a:t>романтичной</a:t>
            </a:r>
            <a:r>
              <a:rPr lang="en-US" altLang="ru-RU" sz="2400" dirty="0"/>
              <a:t> </a:t>
            </a:r>
            <a:r>
              <a:rPr lang="en-US" altLang="en-US" sz="2400" dirty="0"/>
              <a:t>стране</a:t>
            </a:r>
            <a:r>
              <a:rPr lang="en-US" altLang="ru-RU" sz="2400" dirty="0"/>
              <a:t> </a:t>
            </a:r>
            <a:r>
              <a:rPr lang="en-US" altLang="en-US" sz="2400" dirty="0"/>
              <a:t>мира</a:t>
            </a:r>
            <a:r>
              <a:rPr lang="en-US" altLang="ru-RU" sz="2400" dirty="0"/>
              <a:t>! </a:t>
            </a:r>
            <a:r>
              <a:rPr lang="en-US" altLang="en-US" sz="2400" dirty="0"/>
              <a:t>Прогуляемся</a:t>
            </a:r>
            <a:r>
              <a:rPr lang="en-US" altLang="ru-RU" sz="2400" dirty="0"/>
              <a:t> </a:t>
            </a:r>
            <a:r>
              <a:rPr lang="en-US" altLang="en-US" sz="2400" dirty="0"/>
              <a:t>в</a:t>
            </a:r>
            <a:r>
              <a:rPr lang="en-US" altLang="ru-RU" sz="2400" dirty="0"/>
              <a:t> </a:t>
            </a:r>
            <a:r>
              <a:rPr lang="en-US" altLang="en-US" sz="2400" dirty="0"/>
              <a:t>Париже</a:t>
            </a:r>
            <a:r>
              <a:rPr lang="en-US" altLang="ru-RU" sz="2400" dirty="0"/>
              <a:t> </a:t>
            </a:r>
            <a:r>
              <a:rPr lang="en-US" altLang="en-US" sz="2400" dirty="0"/>
              <a:t>по</a:t>
            </a:r>
            <a:r>
              <a:rPr lang="en-US" altLang="ru-RU" sz="2400" dirty="0"/>
              <a:t> </a:t>
            </a:r>
            <a:r>
              <a:rPr lang="en-US" altLang="en-US" sz="2400" dirty="0"/>
              <a:t>улицам</a:t>
            </a:r>
            <a:r>
              <a:rPr lang="en-US" altLang="ru-RU" sz="2400" dirty="0"/>
              <a:t> </a:t>
            </a:r>
            <a:r>
              <a:rPr lang="en-US" altLang="en-US" sz="2400" dirty="0"/>
              <a:t>города</a:t>
            </a:r>
            <a:r>
              <a:rPr lang="en-US" altLang="ru-RU" sz="2400" dirty="0"/>
              <a:t> </a:t>
            </a:r>
            <a:r>
              <a:rPr lang="en-US" altLang="en-US" sz="2400" dirty="0"/>
              <a:t>любви</a:t>
            </a:r>
            <a:r>
              <a:rPr lang="en-US" altLang="ru-RU" sz="2400" dirty="0"/>
              <a:t>, </a:t>
            </a:r>
            <a:r>
              <a:rPr lang="en-US" altLang="en-US" sz="2400" dirty="0"/>
              <a:t>посетим</a:t>
            </a:r>
            <a:r>
              <a:rPr lang="en-US" altLang="ru-RU" sz="2400" dirty="0"/>
              <a:t> </a:t>
            </a:r>
            <a:r>
              <a:rPr lang="en-US" altLang="en-US" sz="2400" dirty="0"/>
              <a:t>Лувр</a:t>
            </a:r>
            <a:r>
              <a:rPr lang="en-US" altLang="ru-RU" sz="2400" dirty="0"/>
              <a:t> </a:t>
            </a:r>
            <a:r>
              <a:rPr lang="en-US" altLang="en-US" sz="2400" dirty="0"/>
              <a:t>и</a:t>
            </a:r>
            <a:r>
              <a:rPr lang="en-US" altLang="ru-RU" sz="2400" dirty="0"/>
              <a:t> </a:t>
            </a:r>
            <a:r>
              <a:rPr lang="en-US" altLang="en-US" sz="2400" dirty="0"/>
              <a:t>прогуляемся</a:t>
            </a:r>
            <a:r>
              <a:rPr lang="en-US" altLang="ru-RU" sz="2400" dirty="0"/>
              <a:t> </a:t>
            </a:r>
            <a:r>
              <a:rPr lang="en-US" altLang="en-US" sz="2400" dirty="0"/>
              <a:t>по</a:t>
            </a:r>
            <a:r>
              <a:rPr lang="en-US" altLang="ru-RU" sz="2400" dirty="0"/>
              <a:t> </a:t>
            </a:r>
            <a:r>
              <a:rPr lang="en-US" altLang="en-US" sz="2400" dirty="0"/>
              <a:t>Сене</a:t>
            </a:r>
            <a:r>
              <a:rPr lang="en-US" altLang="ru-RU" sz="2400" dirty="0"/>
              <a:t>. </a:t>
            </a:r>
            <a:r>
              <a:rPr lang="en-US" altLang="en-US" sz="2400" dirty="0"/>
              <a:t>Затем</a:t>
            </a:r>
            <a:r>
              <a:rPr lang="en-US" altLang="ru-RU" sz="2400" dirty="0"/>
              <a:t> </a:t>
            </a:r>
            <a:r>
              <a:rPr lang="en-US" altLang="en-US" sz="2400" dirty="0"/>
              <a:t>отправимся</a:t>
            </a:r>
            <a:r>
              <a:rPr lang="en-US" altLang="ru-RU" sz="2400" dirty="0"/>
              <a:t> </a:t>
            </a:r>
            <a:r>
              <a:rPr lang="en-US" altLang="en-US" sz="2400" dirty="0"/>
              <a:t>в</a:t>
            </a:r>
            <a:r>
              <a:rPr lang="en-US" altLang="ru-RU" sz="2400" dirty="0"/>
              <a:t> </a:t>
            </a:r>
            <a:r>
              <a:rPr lang="en-US" altLang="en-US" sz="2400" dirty="0"/>
              <a:t>Шампань</a:t>
            </a:r>
            <a:r>
              <a:rPr lang="en-US" altLang="ru-RU" sz="2400" dirty="0"/>
              <a:t>, </a:t>
            </a:r>
            <a:r>
              <a:rPr lang="en-US" altLang="en-US" sz="2400" dirty="0"/>
              <a:t>где</a:t>
            </a:r>
            <a:r>
              <a:rPr lang="en-US" altLang="ru-RU" sz="2400" dirty="0"/>
              <a:t> </a:t>
            </a:r>
            <a:r>
              <a:rPr lang="en-US" altLang="en-US" sz="2400" dirty="0"/>
              <a:t>попробуем</a:t>
            </a:r>
            <a:r>
              <a:rPr lang="en-US" altLang="ru-RU" sz="2400" dirty="0"/>
              <a:t> </a:t>
            </a:r>
            <a:r>
              <a:rPr lang="en-US" altLang="en-US" sz="2400" dirty="0"/>
              <a:t>легендарное</a:t>
            </a:r>
            <a:r>
              <a:rPr lang="en-US" altLang="ru-RU" sz="2400" dirty="0"/>
              <a:t> </a:t>
            </a:r>
            <a:r>
              <a:rPr lang="en-US" altLang="en-US" sz="2400" dirty="0"/>
              <a:t>шампанское</a:t>
            </a:r>
            <a:r>
              <a:rPr lang="en-US" altLang="ru-RU" sz="2400" dirty="0"/>
              <a:t> </a:t>
            </a:r>
            <a:r>
              <a:rPr lang="en-US" altLang="en-US" sz="2400" dirty="0"/>
              <a:t>в</a:t>
            </a:r>
            <a:r>
              <a:rPr lang="en-US" altLang="ru-RU" sz="2400" dirty="0"/>
              <a:t> </a:t>
            </a:r>
            <a:r>
              <a:rPr lang="en-US" altLang="en-US" sz="2400" dirty="0"/>
              <a:t>доме</a:t>
            </a:r>
            <a:r>
              <a:rPr lang="en-US" altLang="ru-RU" sz="2400" dirty="0"/>
              <a:t> Dom Prignon </a:t>
            </a:r>
            <a:r>
              <a:rPr lang="en-US" altLang="en-US" sz="2400" dirty="0"/>
              <a:t>и</a:t>
            </a:r>
            <a:r>
              <a:rPr lang="en-US" altLang="ru-RU" sz="2400" dirty="0"/>
              <a:t> </a:t>
            </a:r>
            <a:r>
              <a:rPr lang="en-US" altLang="en-US" sz="2400" dirty="0"/>
              <a:t>на</a:t>
            </a:r>
            <a:r>
              <a:rPr lang="en-US" altLang="ru-RU" sz="2400" dirty="0"/>
              <a:t> </a:t>
            </a:r>
            <a:r>
              <a:rPr lang="en-US" altLang="en-US" sz="2400" dirty="0"/>
              <a:t>семейной</a:t>
            </a:r>
            <a:r>
              <a:rPr lang="en-US" altLang="ru-RU" sz="2400" dirty="0"/>
              <a:t> </a:t>
            </a:r>
            <a:r>
              <a:rPr lang="en-US" altLang="en-US" sz="2400" dirty="0"/>
              <a:t>винодельне</a:t>
            </a:r>
            <a:r>
              <a:rPr lang="en-US" altLang="ru-RU" sz="2400" dirty="0"/>
              <a:t>. </a:t>
            </a:r>
            <a:r>
              <a:rPr lang="en-US" altLang="en-US" sz="2400" dirty="0"/>
              <a:t>Завершим</a:t>
            </a:r>
            <a:r>
              <a:rPr lang="en-US" altLang="ru-RU" sz="2400" dirty="0"/>
              <a:t> </a:t>
            </a:r>
            <a:r>
              <a:rPr lang="en-US" altLang="en-US" sz="2400" dirty="0"/>
              <a:t>приключение</a:t>
            </a:r>
            <a:r>
              <a:rPr lang="en-US" altLang="ru-RU" sz="2400" dirty="0"/>
              <a:t> </a:t>
            </a:r>
            <a:r>
              <a:rPr lang="en-US" altLang="en-US" sz="2400" dirty="0"/>
              <a:t>в</a:t>
            </a:r>
            <a:r>
              <a:rPr lang="en-US" altLang="ru-RU" sz="2400" dirty="0"/>
              <a:t> </a:t>
            </a:r>
            <a:r>
              <a:rPr lang="en-US" altLang="en-US" sz="2400" dirty="0"/>
              <a:t>Нормандии</a:t>
            </a:r>
            <a:r>
              <a:rPr lang="en-US" altLang="ru-RU" sz="2400" dirty="0"/>
              <a:t>, </a:t>
            </a:r>
            <a:r>
              <a:rPr lang="en-US" altLang="en-US" sz="2400" dirty="0"/>
              <a:t>наслаждаясь</a:t>
            </a:r>
            <a:r>
              <a:rPr lang="en-US" altLang="ru-RU" sz="2400" dirty="0"/>
              <a:t> </a:t>
            </a:r>
            <a:r>
              <a:rPr lang="en-US" altLang="en-US" sz="2400" dirty="0"/>
              <a:t>видами</a:t>
            </a:r>
            <a:r>
              <a:rPr lang="en-US" altLang="ru-RU" sz="2400" dirty="0"/>
              <a:t> </a:t>
            </a:r>
            <a:r>
              <a:rPr lang="en-US" altLang="en-US" sz="2400" dirty="0"/>
              <a:t>побережья</a:t>
            </a:r>
            <a:r>
              <a:rPr lang="en-US" altLang="ru-RU" sz="2400" dirty="0"/>
              <a:t> </a:t>
            </a:r>
            <a:r>
              <a:rPr lang="en-US" altLang="en-US" sz="2400" dirty="0"/>
              <a:t>в</a:t>
            </a:r>
            <a:r>
              <a:rPr lang="en-US" altLang="ru-RU" sz="2400" dirty="0"/>
              <a:t> </a:t>
            </a:r>
            <a:r>
              <a:rPr lang="en-US" altLang="en-US" sz="2400" dirty="0"/>
              <a:t>Этрета</a:t>
            </a:r>
            <a:r>
              <a:rPr lang="en-US" altLang="ru-RU" sz="2400" dirty="0"/>
              <a:t> </a:t>
            </a:r>
            <a:r>
              <a:rPr lang="en-US" altLang="en-US" sz="2400" dirty="0"/>
              <a:t>и</a:t>
            </a:r>
            <a:r>
              <a:rPr lang="en-US" altLang="ru-RU" sz="2400" dirty="0"/>
              <a:t> </a:t>
            </a:r>
            <a:r>
              <a:rPr lang="en-US" altLang="en-US" sz="2400" dirty="0"/>
              <a:t>вкусом</a:t>
            </a:r>
            <a:r>
              <a:rPr lang="en-US" altLang="ru-RU" sz="2400" dirty="0"/>
              <a:t> </a:t>
            </a:r>
            <a:r>
              <a:rPr lang="en-US" altLang="en-US" sz="2400" dirty="0"/>
              <a:t>настоящего</a:t>
            </a:r>
            <a:r>
              <a:rPr lang="en-US" altLang="ru-RU" sz="2400" dirty="0"/>
              <a:t> </a:t>
            </a:r>
            <a:r>
              <a:rPr lang="en-US" altLang="en-US" sz="2400" dirty="0"/>
              <a:t>камамбера</a:t>
            </a:r>
            <a:r>
              <a:rPr lang="en-US" altLang="ru-RU" sz="2400" dirty="0"/>
              <a:t>, </a:t>
            </a:r>
            <a:r>
              <a:rPr lang="en-US" altLang="en-US" sz="2400" dirty="0"/>
              <a:t>в</a:t>
            </a:r>
            <a:r>
              <a:rPr lang="en-US" altLang="ru-RU" sz="2400" dirty="0"/>
              <a:t> </a:t>
            </a:r>
            <a:r>
              <a:rPr lang="en-US" altLang="en-US" sz="2400" dirty="0"/>
              <a:t>атмосфере</a:t>
            </a:r>
            <a:r>
              <a:rPr lang="en-US" altLang="ru-RU" sz="2400" dirty="0"/>
              <a:t> </a:t>
            </a:r>
            <a:r>
              <a:rPr lang="en-US" altLang="en-US" sz="2400" dirty="0"/>
              <a:t>легкости</a:t>
            </a:r>
            <a:r>
              <a:rPr lang="en-US" altLang="ru-RU" sz="2400" dirty="0"/>
              <a:t>, </a:t>
            </a:r>
            <a:r>
              <a:rPr lang="en-US" altLang="en-US" sz="2400" dirty="0"/>
              <a:t>смеха</a:t>
            </a:r>
            <a:r>
              <a:rPr lang="en-US" altLang="ru-RU" sz="2400" dirty="0"/>
              <a:t> </a:t>
            </a:r>
            <a:r>
              <a:rPr lang="en-US" altLang="en-US" sz="2400" dirty="0"/>
              <a:t>и</a:t>
            </a:r>
            <a:r>
              <a:rPr lang="en-US" altLang="ru-RU" sz="2400" dirty="0"/>
              <a:t> </a:t>
            </a:r>
            <a:r>
              <a:rPr lang="en-US" altLang="en-US" sz="2400" dirty="0"/>
              <a:t>женской</a:t>
            </a:r>
            <a:r>
              <a:rPr lang="en-US" altLang="ru-RU" sz="2400" dirty="0"/>
              <a:t> </a:t>
            </a:r>
            <a:r>
              <a:rPr lang="en-US" altLang="en-US" sz="2400" dirty="0"/>
              <a:t>энергии</a:t>
            </a:r>
            <a:r>
              <a:rPr lang="en-US" altLang="ru-RU" sz="2400" dirty="0"/>
              <a:t>.</a:t>
            </a:r>
            <a:endParaRPr lang="en-US" alt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070" y="1484630"/>
            <a:ext cx="8368030" cy="720090"/>
          </a:xfrm>
        </p:spPr>
        <p:txBody>
          <a:bodyPr/>
          <a:lstStyle/>
          <a:p>
            <a:r>
              <a:rPr lang="ru-RU" sz="2400" dirty="0"/>
              <a:t>                              </a:t>
            </a:r>
            <a:r>
              <a:rPr lang="ru-RU" sz="2800" b="1" dirty="0"/>
              <a:t>Лучшее во Франции за 5 дней</a:t>
            </a:r>
            <a:endParaRPr lang="ru-RU" sz="28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251520" y="2420572"/>
            <a:ext cx="8136904" cy="1764198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Наша целевая аудитория – </a:t>
            </a:r>
            <a:r>
              <a:rPr lang="en-US" altLang="ru-RU" sz="2400" dirty="0"/>
              <a:t> </a:t>
            </a:r>
            <a:r>
              <a:rPr lang="en-US" altLang="en-US" sz="2400" dirty="0"/>
              <a:t>любител</a:t>
            </a:r>
            <a:r>
              <a:rPr lang="ru-RU" altLang="en-US" sz="2400" dirty="0"/>
              <a:t>и</a:t>
            </a:r>
            <a:endParaRPr lang="en-US" altLang="en-US" sz="2400" dirty="0"/>
          </a:p>
          <a:p>
            <a:pPr algn="ctr"/>
            <a:r>
              <a:rPr lang="en-US" altLang="en-US" sz="2400" dirty="0"/>
              <a:t>культуры</a:t>
            </a:r>
            <a:r>
              <a:rPr lang="en-US" altLang="ru-RU" sz="2400" dirty="0"/>
              <a:t>, </a:t>
            </a:r>
            <a:r>
              <a:rPr lang="en-US" altLang="en-US" sz="2400" dirty="0"/>
              <a:t>истории</a:t>
            </a:r>
            <a:r>
              <a:rPr lang="en-US" altLang="ru-RU" sz="2400" dirty="0"/>
              <a:t>, </a:t>
            </a:r>
            <a:r>
              <a:rPr lang="en-US" altLang="en-US" sz="2400" dirty="0"/>
              <a:t>искусства</a:t>
            </a:r>
            <a:r>
              <a:rPr lang="en-US" altLang="ru-RU" sz="2400" dirty="0"/>
              <a:t> </a:t>
            </a:r>
            <a:r>
              <a:rPr lang="en-US" altLang="en-US" sz="2400" dirty="0"/>
              <a:t>и</a:t>
            </a:r>
            <a:r>
              <a:rPr lang="en-US" altLang="ru-RU" sz="2400" dirty="0"/>
              <a:t> </a:t>
            </a:r>
            <a:r>
              <a:rPr lang="en-US" altLang="en-US" sz="2400" dirty="0"/>
              <a:t>гастрономии</a:t>
            </a:r>
            <a:r>
              <a:rPr lang="en-US" altLang="ru-RU" sz="2400" dirty="0"/>
              <a:t>, </a:t>
            </a:r>
            <a:r>
              <a:rPr lang="en-US" altLang="en-US" sz="2400" dirty="0"/>
              <a:t>платежеспособных</a:t>
            </a:r>
            <a:r>
              <a:rPr lang="en-US" altLang="ru-RU" sz="2400" dirty="0"/>
              <a:t> </a:t>
            </a:r>
            <a:r>
              <a:rPr lang="en-US" altLang="en-US" sz="2400" dirty="0"/>
              <a:t>туристов</a:t>
            </a:r>
            <a:r>
              <a:rPr lang="en-US" altLang="ru-RU" sz="2400" dirty="0"/>
              <a:t>, </a:t>
            </a:r>
            <a:r>
              <a:rPr lang="en-US" altLang="en-US" sz="2400" dirty="0"/>
              <a:t>готовых</a:t>
            </a:r>
            <a:endParaRPr lang="en-US" altLang="en-US" sz="2400" dirty="0"/>
          </a:p>
          <a:p>
            <a:pPr algn="ctr"/>
            <a:r>
              <a:rPr lang="en-US" altLang="en-US" sz="2400" dirty="0"/>
              <a:t>потратить</a:t>
            </a:r>
            <a:r>
              <a:rPr lang="en-US" altLang="ru-RU" sz="2400" dirty="0"/>
              <a:t> </a:t>
            </a:r>
            <a:r>
              <a:rPr lang="en-US" altLang="en-US" sz="2400" dirty="0"/>
              <a:t>деньги</a:t>
            </a:r>
            <a:r>
              <a:rPr lang="en-US" altLang="ru-RU" sz="2400" dirty="0"/>
              <a:t> </a:t>
            </a:r>
            <a:r>
              <a:rPr lang="en-US" altLang="en-US" sz="2400" dirty="0"/>
              <a:t>на</a:t>
            </a:r>
            <a:r>
              <a:rPr lang="en-US" altLang="ru-RU" sz="2400" dirty="0"/>
              <a:t> </a:t>
            </a:r>
            <a:r>
              <a:rPr lang="en-US" altLang="en-US" sz="2400" dirty="0"/>
              <a:t>эксклюзивный</a:t>
            </a:r>
            <a:r>
              <a:rPr lang="en-US" altLang="ru-RU" sz="2400" dirty="0"/>
              <a:t> </a:t>
            </a:r>
            <a:r>
              <a:rPr lang="en-US" altLang="en-US" sz="2400" dirty="0"/>
              <a:t>и</a:t>
            </a:r>
            <a:r>
              <a:rPr lang="en-US" altLang="ru-RU" sz="2400" dirty="0"/>
              <a:t> </a:t>
            </a:r>
            <a:r>
              <a:rPr lang="en-US" altLang="en-US" sz="2400" dirty="0"/>
              <a:t>запоминающийся</a:t>
            </a:r>
            <a:r>
              <a:rPr lang="en-US" altLang="ru-RU" sz="2400" dirty="0"/>
              <a:t> </a:t>
            </a:r>
            <a:r>
              <a:rPr lang="en-US" altLang="en-US" sz="2400" dirty="0"/>
              <a:t>опыт</a:t>
            </a:r>
            <a:r>
              <a:rPr lang="en-US" altLang="ru-RU" sz="2400" dirty="0"/>
              <a:t>.</a:t>
            </a:r>
            <a:r>
              <a:rPr lang="ru-RU" altLang="en-US" sz="2400" dirty="0"/>
              <a:t> (в основном </a:t>
            </a:r>
            <a:r>
              <a:rPr lang="en-US" altLang="en-US" sz="2400" dirty="0"/>
              <a:t>состоятельные</a:t>
            </a:r>
            <a:r>
              <a:rPr lang="en-US" altLang="ru-RU" sz="2400" dirty="0"/>
              <a:t> </a:t>
            </a:r>
            <a:r>
              <a:rPr lang="en-US" altLang="en-US" sz="2400" dirty="0"/>
              <a:t>пары</a:t>
            </a:r>
            <a:r>
              <a:rPr lang="en-US" altLang="ru-RU" sz="2400" dirty="0"/>
              <a:t> </a:t>
            </a:r>
            <a:r>
              <a:rPr lang="en-US" altLang="en-US" sz="2400" dirty="0"/>
              <a:t>в</a:t>
            </a:r>
            <a:r>
              <a:rPr lang="en-US" altLang="ru-RU" sz="2400" dirty="0"/>
              <a:t> </a:t>
            </a:r>
            <a:r>
              <a:rPr lang="en-US" altLang="en-US" sz="2400" dirty="0"/>
              <a:t>возрасте</a:t>
            </a:r>
            <a:r>
              <a:rPr lang="en-US" altLang="ru-RU" sz="2400" dirty="0"/>
              <a:t> 35–55 </a:t>
            </a:r>
            <a:r>
              <a:rPr lang="en-US" altLang="en-US" sz="2400" dirty="0"/>
              <a:t>лет,</a:t>
            </a:r>
            <a:r>
              <a:rPr lang="ru-RU" altLang="en-US" sz="2400" dirty="0"/>
              <a:t>соло путешественники </a:t>
            </a:r>
            <a:r>
              <a:rPr lang="en-US" altLang="en-US" sz="2400" dirty="0"/>
              <a:t>18-25 </a:t>
            </a:r>
            <a:r>
              <a:rPr lang="ru-RU" altLang="en-US" sz="2400" dirty="0"/>
              <a:t>лет)</a:t>
            </a:r>
            <a:endParaRPr lang="ru-RU" altLang="en-US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340768"/>
            <a:ext cx="6264696" cy="792089"/>
          </a:xfrm>
        </p:spPr>
        <p:txBody>
          <a:bodyPr/>
          <a:lstStyle/>
          <a:p>
            <a:r>
              <a:rPr lang="ru-RU" sz="2400" dirty="0"/>
              <a:t>                                   </a:t>
            </a:r>
            <a:r>
              <a:rPr lang="ru-RU" sz="2800" b="1" dirty="0"/>
              <a:t>Целевая аудитория</a:t>
            </a:r>
            <a:endParaRPr lang="ru-RU" sz="28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79070" y="2019935"/>
            <a:ext cx="5382260" cy="2984500"/>
          </a:xfrm>
        </p:spPr>
        <p:txBody>
          <a:bodyPr>
            <a:normAutofit fontScale="25000"/>
          </a:bodyPr>
          <a:lstStyle/>
          <a:p>
            <a:r>
              <a:rPr lang="ru-RU" sz="8335" dirty="0"/>
              <a:t>   </a:t>
            </a:r>
            <a:r>
              <a:rPr lang="ru-RU" sz="8335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Наконец</a:t>
            </a:r>
            <a:r>
              <a:rPr lang="en-US" altLang="ru-RU" sz="8000" b="1" i="1" dirty="0">
                <a:latin typeface="+mj-lt"/>
                <a:cs typeface="+mj-lt"/>
              </a:rPr>
              <a:t>-</a:t>
            </a:r>
            <a:r>
              <a:rPr lang="en-US" altLang="en-US" sz="8000" b="1" i="1" dirty="0">
                <a:latin typeface="+mj-lt"/>
                <a:cs typeface="+mj-lt"/>
              </a:rPr>
              <a:t>то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ты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в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Париже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городе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мечты</a:t>
            </a:r>
            <a:r>
              <a:rPr lang="en-US" altLang="ru-RU" sz="8000" b="1" i="1" dirty="0">
                <a:latin typeface="+mj-lt"/>
                <a:cs typeface="+mj-lt"/>
              </a:rPr>
              <a:t>! </a:t>
            </a:r>
            <a:r>
              <a:rPr lang="en-US" altLang="en-US" sz="8000" b="1" i="1" dirty="0">
                <a:latin typeface="+mj-lt"/>
                <a:cs typeface="+mj-lt"/>
              </a:rPr>
              <a:t>Мосты</a:t>
            </a:r>
            <a:r>
              <a:rPr lang="en-US" altLang="ru-RU" sz="8000" b="1" i="1" dirty="0">
                <a:latin typeface="+mj-lt"/>
                <a:cs typeface="+mj-lt"/>
              </a:rPr>
              <a:t>, </a:t>
            </a:r>
            <a:r>
              <a:rPr lang="en-US" altLang="en-US" sz="8000" b="1" i="1" dirty="0">
                <a:latin typeface="+mj-lt"/>
                <a:cs typeface="+mj-lt"/>
              </a:rPr>
              <a:t>усыпанные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замками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любви</a:t>
            </a:r>
            <a:r>
              <a:rPr lang="en-US" altLang="ru-RU" sz="8000" b="1" i="1" dirty="0">
                <a:latin typeface="+mj-lt"/>
                <a:cs typeface="+mj-lt"/>
              </a:rPr>
              <a:t>, </a:t>
            </a:r>
            <a:r>
              <a:rPr lang="en-US" altLang="en-US" sz="8000" b="1" i="1" dirty="0">
                <a:latin typeface="+mj-lt"/>
                <a:cs typeface="+mj-lt"/>
              </a:rPr>
              <a:t>уютные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кафе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с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круассанами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и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запах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парфюма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в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воздухе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встречают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тебя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с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распростертыми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объятиями</a:t>
            </a:r>
            <a:r>
              <a:rPr lang="en-US" altLang="ru-RU" sz="8000" b="1" i="1" dirty="0">
                <a:latin typeface="+mj-lt"/>
                <a:cs typeface="+mj-lt"/>
              </a:rPr>
              <a:t>. </a:t>
            </a:r>
            <a:r>
              <a:rPr lang="en-US" altLang="en-US" sz="8000" b="1" i="1" dirty="0">
                <a:latin typeface="+mj-lt"/>
                <a:cs typeface="+mj-lt"/>
              </a:rPr>
              <a:t>Мы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встречаем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вас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в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аэропорту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на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групповом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трансфере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и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отвозим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в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отель</a:t>
            </a:r>
            <a:r>
              <a:rPr lang="en-US" altLang="ru-RU" sz="8000" b="1" i="1" dirty="0">
                <a:latin typeface="+mj-lt"/>
                <a:cs typeface="+mj-lt"/>
              </a:rPr>
              <a:t>, </a:t>
            </a:r>
            <a:r>
              <a:rPr lang="en-US" altLang="en-US" sz="8000" b="1" i="1" dirty="0">
                <a:latin typeface="+mj-lt"/>
                <a:cs typeface="+mj-lt"/>
              </a:rPr>
              <a:t>рекомендуемое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время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прилета</a:t>
            </a:r>
            <a:r>
              <a:rPr lang="en-US" altLang="ru-RU" sz="8000" b="1" i="1" dirty="0">
                <a:latin typeface="+mj-lt"/>
                <a:cs typeface="+mj-lt"/>
              </a:rPr>
              <a:t> 12:00-13:00. </a:t>
            </a:r>
            <a:r>
              <a:rPr lang="en-US" altLang="en-US" sz="8000" b="1" i="1" dirty="0">
                <a:latin typeface="+mj-lt"/>
                <a:cs typeface="+mj-lt"/>
              </a:rPr>
              <a:t>Вечером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нас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ждет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прогулка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с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гидом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по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знаковым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местам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города</a:t>
            </a:r>
            <a:r>
              <a:rPr lang="en-US" altLang="ru-RU" sz="8000" b="1" i="1" dirty="0">
                <a:latin typeface="+mj-lt"/>
                <a:cs typeface="+mj-lt"/>
              </a:rPr>
              <a:t>: </a:t>
            </a:r>
            <a:r>
              <a:rPr lang="en-US" altLang="en-US" sz="8000" b="1" i="1" dirty="0">
                <a:latin typeface="+mj-lt"/>
                <a:cs typeface="+mj-lt"/>
              </a:rPr>
              <a:t>от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Моста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Александра</a:t>
            </a:r>
            <a:r>
              <a:rPr lang="en-US" altLang="ru-RU" sz="8000" b="1" i="1" dirty="0">
                <a:latin typeface="+mj-lt"/>
                <a:cs typeface="+mj-lt"/>
              </a:rPr>
              <a:t> 3 </a:t>
            </a:r>
            <a:r>
              <a:rPr lang="en-US" altLang="en-US" sz="8000" b="1" i="1" dirty="0">
                <a:latin typeface="+mj-lt"/>
                <a:cs typeface="+mj-lt"/>
              </a:rPr>
              <a:t>и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до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Нотр</a:t>
            </a:r>
            <a:r>
              <a:rPr lang="en-US" altLang="ru-RU" sz="8000" b="1" i="1" dirty="0">
                <a:latin typeface="+mj-lt"/>
                <a:cs typeface="+mj-lt"/>
              </a:rPr>
              <a:t>-</a:t>
            </a:r>
            <a:r>
              <a:rPr lang="en-US" altLang="en-US" sz="8000" b="1" i="1" dirty="0">
                <a:latin typeface="+mj-lt"/>
                <a:cs typeface="+mj-lt"/>
              </a:rPr>
              <a:t>Дама</a:t>
            </a:r>
            <a:r>
              <a:rPr lang="en-US" altLang="ru-RU" sz="8000" b="1" i="1" dirty="0">
                <a:latin typeface="+mj-lt"/>
                <a:cs typeface="+mj-lt"/>
              </a:rPr>
              <a:t>, </a:t>
            </a:r>
            <a:r>
              <a:rPr lang="en-US" altLang="en-US" sz="8000" b="1" i="1" dirty="0">
                <a:latin typeface="+mj-lt"/>
                <a:cs typeface="+mj-lt"/>
              </a:rPr>
              <a:t>а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дальше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приветственный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ужин</a:t>
            </a:r>
            <a:r>
              <a:rPr lang="en-US" altLang="ru-RU" sz="8000" b="1" i="1" dirty="0">
                <a:latin typeface="+mj-lt"/>
                <a:cs typeface="+mj-lt"/>
              </a:rPr>
              <a:t>, </a:t>
            </a:r>
            <a:r>
              <a:rPr lang="en-US" altLang="en-US" sz="8000" b="1" i="1" dirty="0">
                <a:latin typeface="+mj-lt"/>
                <a:cs typeface="+mj-lt"/>
              </a:rPr>
              <a:t>где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за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бокалом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вина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мы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обсудим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нашу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насыщенную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программу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и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погрузимся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в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атмосферу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французского</a:t>
            </a:r>
            <a:r>
              <a:rPr lang="en-US" altLang="ru-RU" sz="8000" b="1" i="1" dirty="0">
                <a:latin typeface="+mj-lt"/>
                <a:cs typeface="+mj-lt"/>
              </a:rPr>
              <a:t> </a:t>
            </a:r>
            <a:r>
              <a:rPr lang="en-US" altLang="en-US" sz="8000" b="1" i="1" dirty="0">
                <a:latin typeface="+mj-lt"/>
                <a:cs typeface="+mj-lt"/>
              </a:rPr>
              <a:t>шик</a:t>
            </a:r>
            <a:r>
              <a:rPr lang="ru-RU" altLang="en-US" sz="8000" b="1" i="1" dirty="0">
                <a:latin typeface="+mj-lt"/>
                <a:cs typeface="+mj-lt"/>
              </a:rPr>
              <a:t>а.</a:t>
            </a:r>
            <a:endParaRPr lang="ru-RU" altLang="en-US" sz="8000" b="1" i="1" dirty="0">
              <a:latin typeface="+mj-lt"/>
              <a:cs typeface="+mj-l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660" y="1123715"/>
            <a:ext cx="2769590" cy="648074"/>
          </a:xfrm>
        </p:spPr>
        <p:txBody>
          <a:bodyPr/>
          <a:lstStyle/>
          <a:p>
            <a:r>
              <a:rPr lang="ru-RU" sz="2800" b="1" dirty="0"/>
              <a:t>1 День</a:t>
            </a:r>
            <a:endParaRPr lang="ru-RU" sz="2800" b="1" dirty="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507990" y="1988820"/>
            <a:ext cx="3481705" cy="2341880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  <a:reflection blurRad="6350" stA="50000" endA="300" endPos="55500" dist="101600" dir="5400000" sy="-100000" algn="bl" rotWithShape="0"/>
          </a:effectLst>
          <a:scene3d>
            <a:camera prst="obliqueTopLeft"/>
            <a:lightRig rig="threePt" dir="t"/>
          </a:scene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62560" y="2132965"/>
            <a:ext cx="5561965" cy="4533265"/>
          </a:xfrm>
        </p:spPr>
        <p:txBody>
          <a:bodyPr>
            <a:normAutofit fontScale="60000"/>
          </a:bodyPr>
          <a:lstStyle/>
          <a:p>
            <a:r>
              <a:rPr lang="ru-RU" dirty="0"/>
              <a:t>  </a:t>
            </a:r>
            <a:r>
              <a:rPr lang="ru-RU" sz="2000" b="1" i="1" dirty="0">
                <a:latin typeface="+mj-ea"/>
                <a:cs typeface="+mj-ea"/>
              </a:rPr>
              <a:t>  </a:t>
            </a:r>
            <a:r>
              <a:rPr lang="en-US" altLang="en-US" sz="3400" b="1" i="1" dirty="0">
                <a:latin typeface="+mj-ea"/>
                <a:cs typeface="+mj-ea"/>
              </a:rPr>
              <a:t>Утром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посещение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Лувра</a:t>
            </a:r>
            <a:r>
              <a:rPr lang="en-US" altLang="ru-RU" sz="3400" b="1" i="1" dirty="0">
                <a:latin typeface="+mj-ea"/>
                <a:cs typeface="+mj-ea"/>
              </a:rPr>
              <a:t>, </a:t>
            </a:r>
            <a:r>
              <a:rPr lang="en-US" altLang="en-US" sz="3400" b="1" i="1" dirty="0">
                <a:latin typeface="+mj-ea"/>
                <a:cs typeface="+mj-ea"/>
              </a:rPr>
              <a:t>где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тебя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ждет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увлекательное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путешествие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по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шедеврам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мировой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культуры</a:t>
            </a:r>
            <a:r>
              <a:rPr lang="en-US" altLang="ru-RU" sz="3400" b="1" i="1" dirty="0">
                <a:latin typeface="+mj-ea"/>
                <a:cs typeface="+mj-ea"/>
              </a:rPr>
              <a:t>. </a:t>
            </a:r>
            <a:r>
              <a:rPr lang="en-US" altLang="en-US" sz="3400" b="1" i="1" dirty="0">
                <a:latin typeface="+mj-ea"/>
                <a:cs typeface="+mj-ea"/>
              </a:rPr>
              <a:t>После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обеда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свободный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выбор</a:t>
            </a:r>
            <a:r>
              <a:rPr lang="en-US" altLang="ru-RU" sz="3400" b="1" i="1" dirty="0">
                <a:latin typeface="+mj-ea"/>
                <a:cs typeface="+mj-ea"/>
              </a:rPr>
              <a:t>: </a:t>
            </a:r>
            <a:r>
              <a:rPr lang="en-US" altLang="en-US" sz="3400" b="1" i="1" dirty="0">
                <a:latin typeface="+mj-ea"/>
                <a:cs typeface="+mj-ea"/>
              </a:rPr>
              <a:t>шоппинг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в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Галереях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Лафайетт</a:t>
            </a:r>
            <a:r>
              <a:rPr lang="en-US" altLang="ru-RU" sz="3400" b="1" i="1" dirty="0">
                <a:latin typeface="+mj-ea"/>
                <a:cs typeface="+mj-ea"/>
              </a:rPr>
              <a:t>, </a:t>
            </a:r>
            <a:r>
              <a:rPr lang="en-US" altLang="en-US" sz="3400" b="1" i="1" dirty="0">
                <a:latin typeface="+mj-ea"/>
                <a:cs typeface="+mj-ea"/>
              </a:rPr>
              <a:t>прогулка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по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Монмартру</a:t>
            </a:r>
            <a:r>
              <a:rPr lang="en-US" altLang="ru-RU" sz="3400" b="1" i="1" dirty="0">
                <a:latin typeface="+mj-ea"/>
                <a:cs typeface="+mj-ea"/>
              </a:rPr>
              <a:t>, </a:t>
            </a:r>
            <a:r>
              <a:rPr lang="en-US" altLang="en-US" sz="3400" b="1" i="1" dirty="0">
                <a:latin typeface="+mj-ea"/>
                <a:cs typeface="+mj-ea"/>
              </a:rPr>
              <a:t>исследование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винтажных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магазинов</a:t>
            </a:r>
            <a:r>
              <a:rPr lang="en-US" altLang="ru-RU" sz="3400" b="1" i="1" dirty="0">
                <a:latin typeface="+mj-ea"/>
                <a:cs typeface="+mj-ea"/>
              </a:rPr>
              <a:t>, </a:t>
            </a:r>
            <a:r>
              <a:rPr lang="en-US" altLang="en-US" sz="3400" b="1" i="1" dirty="0">
                <a:latin typeface="+mj-ea"/>
                <a:cs typeface="+mj-ea"/>
              </a:rPr>
              <a:t>ведь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Париж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предлагает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бесконечное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количество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возможностей</a:t>
            </a:r>
            <a:r>
              <a:rPr lang="en-US" altLang="ru-RU" sz="3400" b="1" i="1" dirty="0">
                <a:latin typeface="+mj-ea"/>
                <a:cs typeface="+mj-ea"/>
              </a:rPr>
              <a:t>. </a:t>
            </a:r>
            <a:r>
              <a:rPr lang="en-US" altLang="en-US" sz="3400" b="1" i="1" dirty="0">
                <a:latin typeface="+mj-ea"/>
                <a:cs typeface="+mj-ea"/>
              </a:rPr>
              <a:t>Вечером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романтическая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прогулка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по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Сене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на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лодке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с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огнями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ночного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города</a:t>
            </a:r>
            <a:r>
              <a:rPr lang="en-US" altLang="ru-RU" sz="3400" b="1" i="1" dirty="0">
                <a:latin typeface="+mj-ea"/>
                <a:cs typeface="+mj-ea"/>
              </a:rPr>
              <a:t>, </a:t>
            </a:r>
            <a:r>
              <a:rPr lang="en-US" altLang="en-US" sz="3400" b="1" i="1" dirty="0">
                <a:latin typeface="+mj-ea"/>
                <a:cs typeface="+mj-ea"/>
              </a:rPr>
              <a:t>а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затем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ужин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в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одном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из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лучших</a:t>
            </a:r>
            <a:r>
              <a:rPr lang="en-US" altLang="ru-RU" sz="3400" b="1" i="1" dirty="0">
                <a:latin typeface="+mj-ea"/>
                <a:cs typeface="+mj-ea"/>
              </a:rPr>
              <a:t> </a:t>
            </a:r>
            <a:r>
              <a:rPr lang="en-US" altLang="en-US" sz="3400" b="1" i="1" dirty="0">
                <a:latin typeface="+mj-ea"/>
                <a:cs typeface="+mj-ea"/>
              </a:rPr>
              <a:t>ресторанов</a:t>
            </a:r>
            <a:r>
              <a:rPr lang="en-US" altLang="ru-RU" sz="3400" b="1" i="1" dirty="0">
                <a:latin typeface="+mj-ea"/>
                <a:cs typeface="+mj-ea"/>
              </a:rPr>
              <a:t>.</a:t>
            </a:r>
            <a:endParaRPr lang="en-US" altLang="ru-RU" sz="3400" b="1" i="1" dirty="0">
              <a:latin typeface="+mj-ea"/>
              <a:cs typeface="+mj-ea"/>
            </a:endParaRPr>
          </a:p>
          <a:p>
            <a:endParaRPr lang="en-US" altLang="ru-RU" sz="3400" b="1" i="1" dirty="0">
              <a:latin typeface="+mj-ea"/>
              <a:cs typeface="+mj-ea"/>
            </a:endParaRPr>
          </a:p>
          <a:p>
            <a:endParaRPr lang="en-US" altLang="ru-RU" sz="3400" b="1" i="1" dirty="0">
              <a:latin typeface="+mj-ea"/>
              <a:cs typeface="+mj-e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24610"/>
            <a:ext cx="2664296" cy="567594"/>
          </a:xfrm>
        </p:spPr>
        <p:txBody>
          <a:bodyPr/>
          <a:lstStyle/>
          <a:p>
            <a:r>
              <a:rPr lang="ru-RU" sz="2800" b="1" dirty="0"/>
              <a:t>2 День</a:t>
            </a:r>
            <a:endParaRPr lang="ru-RU" sz="2800" b="1" dirty="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724525" y="4156710"/>
            <a:ext cx="3418840" cy="26974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35" y="116840"/>
            <a:ext cx="3418840" cy="397129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251460" y="2050415"/>
            <a:ext cx="4265295" cy="4242435"/>
          </a:xfrm>
        </p:spPr>
        <p:txBody>
          <a:bodyPr>
            <a:normAutofit fontScale="70000"/>
          </a:bodyPr>
          <a:lstStyle/>
          <a:p>
            <a:r>
              <a:rPr lang="en-US" altLang="en-US" sz="2800" b="1" i="1" dirty="0"/>
              <a:t>Мы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отправляемся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в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Шампань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регион</a:t>
            </a:r>
            <a:r>
              <a:rPr lang="en-US" altLang="ru-RU" sz="2800" b="1" i="1" dirty="0"/>
              <a:t>, </a:t>
            </a:r>
            <a:r>
              <a:rPr lang="en-US" altLang="en-US" sz="2800" b="1" i="1" dirty="0"/>
              <a:t>который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подарил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миру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искристое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шампанское</a:t>
            </a:r>
            <a:r>
              <a:rPr lang="en-US" altLang="ru-RU" sz="2800" b="1" i="1" dirty="0"/>
              <a:t>. </a:t>
            </a:r>
            <a:r>
              <a:rPr lang="en-US" altLang="en-US" sz="2800" b="1" i="1" dirty="0"/>
              <a:t>В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программе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дня</a:t>
            </a:r>
            <a:r>
              <a:rPr lang="en-US" altLang="ru-RU" sz="2800" b="1" i="1" dirty="0"/>
              <a:t>  </a:t>
            </a:r>
            <a:r>
              <a:rPr lang="en-US" altLang="en-US" sz="2800" b="1" i="1" dirty="0"/>
              <a:t>дегустации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в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знаменитых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домах</a:t>
            </a:r>
            <a:r>
              <a:rPr lang="en-US" altLang="ru-RU" sz="2800" b="1" i="1" dirty="0"/>
              <a:t>, </a:t>
            </a:r>
            <a:r>
              <a:rPr lang="en-US" altLang="en-US" sz="2800" b="1" i="1" dirty="0"/>
              <a:t>таких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как</a:t>
            </a:r>
            <a:r>
              <a:rPr lang="en-US" altLang="ru-RU" sz="2800" b="1" i="1" dirty="0"/>
              <a:t> Veuve Clicquot </a:t>
            </a:r>
            <a:r>
              <a:rPr lang="en-US" altLang="en-US" sz="2800" b="1" i="1" dirty="0"/>
              <a:t>или</a:t>
            </a:r>
            <a:r>
              <a:rPr lang="en-US" altLang="ru-RU" sz="2800" b="1" i="1" dirty="0"/>
              <a:t> Mot &amp; Chandon. </a:t>
            </a:r>
            <a:r>
              <a:rPr lang="en-US" altLang="en-US" sz="2800" b="1" i="1" dirty="0"/>
              <a:t>Вы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узнаете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о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процессе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производства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шампанского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и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насладитесь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его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вкусом</a:t>
            </a:r>
            <a:r>
              <a:rPr lang="en-US" altLang="ru-RU" sz="2800" b="1" i="1" dirty="0"/>
              <a:t>. </a:t>
            </a:r>
            <a:r>
              <a:rPr lang="en-US" altLang="en-US" sz="2800" b="1" i="1" dirty="0"/>
              <a:t>Затем</a:t>
            </a:r>
            <a:r>
              <a:rPr lang="en-US" altLang="ru-RU" sz="2800" b="1" i="1" dirty="0"/>
              <a:t>  </a:t>
            </a:r>
            <a:r>
              <a:rPr lang="en-US" altLang="en-US" sz="2800" b="1" i="1" dirty="0"/>
              <a:t>заселение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в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шато</a:t>
            </a:r>
            <a:r>
              <a:rPr lang="en-US" altLang="ru-RU" sz="2800" b="1" i="1" dirty="0"/>
              <a:t> 16-17 </a:t>
            </a:r>
            <a:r>
              <a:rPr lang="en-US" altLang="en-US" sz="2800" b="1" i="1" dirty="0"/>
              <a:t>века</a:t>
            </a:r>
            <a:r>
              <a:rPr lang="en-US" altLang="ru-RU" sz="2800" b="1" i="1" dirty="0"/>
              <a:t>, </a:t>
            </a:r>
            <a:r>
              <a:rPr lang="en-US" altLang="en-US" sz="2800" b="1" i="1" dirty="0"/>
              <a:t>где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можно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расслабиться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в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окружении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виноградников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и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французской</a:t>
            </a:r>
            <a:r>
              <a:rPr lang="en-US" altLang="ru-RU" sz="2800" b="1" i="1" dirty="0"/>
              <a:t> </a:t>
            </a:r>
            <a:r>
              <a:rPr lang="en-US" altLang="en-US" sz="2800" b="1" i="1" dirty="0"/>
              <a:t>старины</a:t>
            </a:r>
            <a:r>
              <a:rPr lang="en-US" altLang="ru-RU" sz="2800" b="1" i="1" dirty="0"/>
              <a:t>.</a:t>
            </a:r>
            <a:endParaRPr lang="en-US" altLang="ru-RU" sz="2800" b="1" i="1" dirty="0"/>
          </a:p>
          <a:p>
            <a:endParaRPr lang="en-US" alt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413153"/>
            <a:ext cx="2664296" cy="504056"/>
          </a:xfrm>
        </p:spPr>
        <p:txBody>
          <a:bodyPr/>
          <a:lstStyle/>
          <a:p>
            <a:r>
              <a:rPr lang="ru-RU" sz="2800" b="1" dirty="0"/>
              <a:t>3 День</a:t>
            </a:r>
            <a:endParaRPr lang="ru-RU" sz="2800" b="1" dirty="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652010" y="2421890"/>
            <a:ext cx="3903980" cy="262255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395605" y="3068955"/>
            <a:ext cx="8376285" cy="3015615"/>
          </a:xfrm>
        </p:spPr>
        <p:txBody>
          <a:bodyPr>
            <a:noAutofit/>
          </a:bodyPr>
          <a:lstStyle/>
          <a:p>
            <a:r>
              <a:rPr lang="en-US" altLang="en-US" sz="2300" b="1" i="1" dirty="0"/>
              <a:t>Этот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день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посвящен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красоте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нормандского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побережья</a:t>
            </a:r>
            <a:r>
              <a:rPr lang="en-US" altLang="ru-RU" sz="2300" b="1" i="1" dirty="0"/>
              <a:t>. </a:t>
            </a:r>
            <a:r>
              <a:rPr lang="en-US" altLang="en-US" sz="2300" b="1" i="1" dirty="0"/>
              <a:t>После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завтрака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мы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едем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в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два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города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на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побережье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Атлантики</a:t>
            </a:r>
            <a:r>
              <a:rPr lang="en-US" altLang="ru-RU" sz="2300" b="1" i="1" dirty="0"/>
              <a:t>- </a:t>
            </a:r>
            <a:r>
              <a:rPr lang="en-US" altLang="en-US" sz="2300" b="1" i="1" dirty="0"/>
              <a:t>Довиль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и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Трувиль</a:t>
            </a:r>
            <a:r>
              <a:rPr lang="en-US" altLang="ru-RU" sz="2300" b="1" i="1" dirty="0"/>
              <a:t>, </a:t>
            </a:r>
            <a:r>
              <a:rPr lang="en-US" altLang="en-US" sz="2300" b="1" i="1" dirty="0"/>
              <a:t>мы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прогуляемся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по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городу</a:t>
            </a:r>
            <a:r>
              <a:rPr lang="en-US" altLang="ru-RU" sz="2300" b="1" i="1" dirty="0"/>
              <a:t>, </a:t>
            </a:r>
            <a:r>
              <a:rPr lang="en-US" altLang="en-US" sz="2300" b="1" i="1" dirty="0"/>
              <a:t>пообедаем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на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рыбном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рынке</a:t>
            </a:r>
            <a:r>
              <a:rPr lang="en-US" altLang="ru-RU" sz="2300" b="1" i="1" dirty="0"/>
              <a:t>, </a:t>
            </a:r>
            <a:r>
              <a:rPr lang="en-US" altLang="en-US" sz="2300" b="1" i="1" dirty="0"/>
              <a:t>а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дальше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посетим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дом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самых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богатых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людей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в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мире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Ротшильдов</a:t>
            </a:r>
            <a:r>
              <a:rPr lang="en-US" altLang="ru-RU" sz="2300" b="1" i="1" dirty="0"/>
              <a:t>-</a:t>
            </a:r>
            <a:r>
              <a:rPr lang="en-US" altLang="en-US" sz="2300" b="1" i="1" dirty="0"/>
              <a:t>Страссбургеров</a:t>
            </a:r>
            <a:r>
              <a:rPr lang="en-US" altLang="ru-RU" sz="2300" b="1" i="1" dirty="0"/>
              <a:t>. </a:t>
            </a:r>
            <a:r>
              <a:rPr lang="en-US" altLang="en-US" sz="2300" b="1" i="1" dirty="0"/>
              <a:t>А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дальше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едем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в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самый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знаменитый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Сад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Эмоций</a:t>
            </a:r>
            <a:r>
              <a:rPr lang="en-US" altLang="ru-RU" sz="2300" b="1" i="1" dirty="0"/>
              <a:t>, </a:t>
            </a:r>
            <a:r>
              <a:rPr lang="en-US" altLang="en-US" sz="2300" b="1" i="1" dirty="0"/>
              <a:t>который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сделан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благодаря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Александру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Гривко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сооснователю</a:t>
            </a:r>
            <a:r>
              <a:rPr lang="en-US" altLang="ru-RU" sz="2300" b="1" i="1" dirty="0"/>
              <a:t>, </a:t>
            </a:r>
            <a:r>
              <a:rPr lang="en-US" altLang="en-US" sz="2300" b="1" i="1" dirty="0"/>
              <a:t>арт</a:t>
            </a:r>
            <a:r>
              <a:rPr lang="en-US" altLang="ru-RU" sz="2300" b="1" i="1" dirty="0"/>
              <a:t>-</a:t>
            </a:r>
            <a:r>
              <a:rPr lang="en-US" altLang="en-US" sz="2300" b="1" i="1" dirty="0"/>
              <a:t>директору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и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главному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ландшафтному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дизайнеру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международной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компании</a:t>
            </a:r>
            <a:r>
              <a:rPr lang="en-US" altLang="ru-RU" sz="2300" b="1" i="1" dirty="0"/>
              <a:t> Il Nature. </a:t>
            </a:r>
            <a:r>
              <a:rPr lang="en-US" altLang="en-US" sz="2300" b="1" i="1" dirty="0"/>
              <a:t>И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конечно</a:t>
            </a:r>
            <a:r>
              <a:rPr lang="en-US" altLang="ru-RU" sz="2300" b="1" i="1" dirty="0"/>
              <a:t>, </a:t>
            </a:r>
            <a:r>
              <a:rPr lang="en-US" altLang="en-US" sz="2300" b="1" i="1" dirty="0"/>
              <a:t>перед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нами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открывается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вид</a:t>
            </a:r>
            <a:r>
              <a:rPr lang="en-US" altLang="ru-RU" sz="2300" b="1" i="1" dirty="0"/>
              <a:t>, </a:t>
            </a:r>
            <a:r>
              <a:rPr lang="en-US" altLang="en-US" sz="2300" b="1" i="1" dirty="0"/>
              <a:t>который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вдохновлял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Моне</a:t>
            </a:r>
            <a:r>
              <a:rPr lang="en-US" altLang="ru-RU" sz="2300" b="1" i="1" dirty="0"/>
              <a:t>- c</a:t>
            </a:r>
            <a:r>
              <a:rPr lang="en-US" altLang="en-US" sz="2300" b="1" i="1" dirty="0"/>
              <a:t>калы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в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Этрета</a:t>
            </a:r>
            <a:r>
              <a:rPr lang="en-US" altLang="ru-RU" sz="2300" b="1" i="1" dirty="0"/>
              <a:t>. </a:t>
            </a:r>
            <a:r>
              <a:rPr lang="en-US" altLang="en-US" sz="2300" b="1" i="1" dirty="0"/>
              <a:t>Возвращаемся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в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наше</a:t>
            </a:r>
            <a:r>
              <a:rPr lang="en-US" altLang="ru-RU" sz="2300" b="1" i="1" dirty="0"/>
              <a:t> </a:t>
            </a:r>
            <a:r>
              <a:rPr lang="en-US" altLang="en-US" sz="2300" b="1" i="1" dirty="0"/>
              <a:t>шато</a:t>
            </a:r>
            <a:r>
              <a:rPr lang="en-US" altLang="ru-RU" sz="2300" b="1" i="1" dirty="0"/>
              <a:t>.</a:t>
            </a:r>
            <a:endParaRPr lang="en-US" altLang="ru-RU" sz="2300" b="1" i="1" dirty="0"/>
          </a:p>
          <a:p>
            <a:endParaRPr lang="en-US" altLang="ru-RU" sz="2300" b="1" i="1" dirty="0"/>
          </a:p>
          <a:p>
            <a:endParaRPr lang="en-US" altLang="ru-RU" sz="2300" b="1" i="1" dirty="0"/>
          </a:p>
          <a:p>
            <a:endParaRPr lang="en-US" altLang="ru-RU" sz="2300" b="1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754" y="1268761"/>
            <a:ext cx="2664296" cy="648071"/>
          </a:xfrm>
        </p:spPr>
        <p:txBody>
          <a:bodyPr/>
          <a:lstStyle/>
          <a:p>
            <a:r>
              <a:rPr lang="ru-RU" sz="2800" b="1" dirty="0"/>
              <a:t>5 День </a:t>
            </a:r>
            <a:endParaRPr lang="ru-RU" sz="2800" b="1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rcRect t="23750" b="36352"/>
          <a:stretch>
            <a:fillRect/>
          </a:stretch>
        </p:blipFill>
        <p:spPr>
          <a:xfrm>
            <a:off x="3419475" y="548640"/>
            <a:ext cx="3905250" cy="231521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bliqueBottomRight"/>
            <a:lightRig rig="threePt" dir="t"/>
          </a:scene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79705" y="2060575"/>
            <a:ext cx="5589270" cy="4794885"/>
          </a:xfrm>
        </p:spPr>
        <p:txBody>
          <a:bodyPr>
            <a:noAutofit/>
          </a:bodyPr>
          <a:lstStyle/>
          <a:p>
            <a:r>
              <a:rPr lang="ru-RU" sz="2100" b="1" i="1" dirty="0"/>
              <a:t> </a:t>
            </a:r>
            <a:r>
              <a:rPr lang="en-US" altLang="en-US" sz="2100" b="1" i="1" dirty="0"/>
              <a:t>После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завтрака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переезд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в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Нормандию</a:t>
            </a:r>
            <a:r>
              <a:rPr lang="en-US" altLang="ru-RU" sz="2100" b="1" i="1" dirty="0"/>
              <a:t>. </a:t>
            </a:r>
            <a:r>
              <a:rPr lang="en-US" altLang="en-US" sz="2100" b="1" i="1" dirty="0"/>
              <a:t>По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дороге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мы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посетим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дом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Клода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Моне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в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Живерни</a:t>
            </a:r>
            <a:r>
              <a:rPr lang="en-US" altLang="ru-RU" sz="2100" b="1" i="1" dirty="0"/>
              <a:t>, </a:t>
            </a:r>
            <a:r>
              <a:rPr lang="en-US" altLang="en-US" sz="2100" b="1" i="1" dirty="0"/>
              <a:t>где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он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написал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Водяные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лилии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и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японский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мостик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и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другие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известные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картины</a:t>
            </a:r>
            <a:r>
              <a:rPr lang="en-US" altLang="ru-RU" sz="2100" b="1" i="1" dirty="0"/>
              <a:t>. </a:t>
            </a:r>
            <a:r>
              <a:rPr lang="en-US" altLang="en-US" sz="2100" b="1" i="1" dirty="0"/>
              <a:t>Дальше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едем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на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побережье</a:t>
            </a:r>
            <a:r>
              <a:rPr lang="en-US" altLang="ru-RU" sz="2100" b="1" i="1" dirty="0"/>
              <a:t>, </a:t>
            </a:r>
            <a:r>
              <a:rPr lang="en-US" altLang="en-US" sz="2100" b="1" i="1" dirty="0"/>
              <a:t>прогуляемся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по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красивому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городку</a:t>
            </a:r>
            <a:r>
              <a:rPr lang="en-US" altLang="ru-RU" sz="2100" b="1" i="1" dirty="0"/>
              <a:t>, </a:t>
            </a:r>
            <a:r>
              <a:rPr lang="en-US" altLang="en-US" sz="2100" b="1" i="1" dirty="0"/>
              <a:t>куда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Парижане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приезжают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на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выходные</a:t>
            </a:r>
            <a:r>
              <a:rPr lang="en-US" altLang="ru-RU" sz="2100" b="1" i="1" dirty="0"/>
              <a:t>.  </a:t>
            </a:r>
            <a:r>
              <a:rPr lang="en-US" altLang="en-US" sz="2100" b="1" i="1" dirty="0"/>
              <a:t>Здесь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сохранился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деревянный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храм</a:t>
            </a:r>
            <a:r>
              <a:rPr lang="en-US" altLang="ru-RU" sz="2100" b="1" i="1" dirty="0"/>
              <a:t> 17 </a:t>
            </a:r>
            <a:r>
              <a:rPr lang="en-US" altLang="en-US" sz="2100" b="1" i="1" dirty="0"/>
              <a:t>века</a:t>
            </a:r>
            <a:r>
              <a:rPr lang="en-US" altLang="ru-RU" sz="2100" b="1" i="1" dirty="0"/>
              <a:t>, </a:t>
            </a:r>
            <a:r>
              <a:rPr lang="en-US" altLang="en-US" sz="2100" b="1" i="1" dirty="0"/>
              <a:t>куда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мы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обязательно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зайдем</a:t>
            </a:r>
            <a:r>
              <a:rPr lang="en-US" altLang="ru-RU" sz="2100" b="1" i="1" dirty="0"/>
              <a:t>. </a:t>
            </a:r>
            <a:r>
              <a:rPr lang="en-US" altLang="en-US" sz="2100" b="1" i="1" dirty="0"/>
              <a:t>А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еще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здесь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же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попробуем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кальвадос</a:t>
            </a:r>
            <a:r>
              <a:rPr lang="en-US" altLang="ru-RU" sz="2100" b="1" i="1" dirty="0"/>
              <a:t>, </a:t>
            </a:r>
            <a:r>
              <a:rPr lang="en-US" altLang="en-US" sz="2100" b="1" i="1" dirty="0"/>
              <a:t>который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делают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именно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в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Нормандии</a:t>
            </a:r>
            <a:r>
              <a:rPr lang="en-US" altLang="ru-RU" sz="2100" b="1" i="1" dirty="0"/>
              <a:t>. </a:t>
            </a:r>
            <a:r>
              <a:rPr lang="en-US" altLang="en-US" sz="2100" b="1" i="1" dirty="0"/>
              <a:t>Вечером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заселение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в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аутентичное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шато</a:t>
            </a:r>
            <a:r>
              <a:rPr lang="en-US" altLang="ru-RU" sz="2100" b="1" i="1" dirty="0"/>
              <a:t>, </a:t>
            </a:r>
            <a:r>
              <a:rPr lang="en-US" altLang="en-US" sz="2100" b="1" i="1" dirty="0"/>
              <a:t>где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можно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насладиться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спокойствием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природы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и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отличным</a:t>
            </a:r>
            <a:r>
              <a:rPr lang="en-US" altLang="ru-RU" sz="2100" b="1" i="1" dirty="0"/>
              <a:t> </a:t>
            </a:r>
            <a:r>
              <a:rPr lang="en-US" altLang="en-US" sz="2100" b="1" i="1" dirty="0"/>
              <a:t>ужином</a:t>
            </a:r>
            <a:r>
              <a:rPr lang="en-US" altLang="ru-RU" sz="2100" b="1" i="1" dirty="0"/>
              <a:t>.</a:t>
            </a:r>
            <a:endParaRPr lang="en-US" altLang="ru-RU" sz="2100" b="1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299" y="980594"/>
            <a:ext cx="2664296" cy="792088"/>
          </a:xfrm>
        </p:spPr>
        <p:txBody>
          <a:bodyPr/>
          <a:lstStyle/>
          <a:p>
            <a:r>
              <a:rPr lang="ru-RU" sz="2800" b="1" dirty="0"/>
              <a:t>4 День</a:t>
            </a:r>
            <a:endParaRPr lang="ru-RU" sz="2800" b="1" dirty="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939790" y="1772920"/>
            <a:ext cx="2579370" cy="418147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251520" y="2636913"/>
            <a:ext cx="3312368" cy="3015864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4034" y="1124481"/>
            <a:ext cx="3672408" cy="639602"/>
          </a:xfrm>
        </p:spPr>
        <p:txBody>
          <a:bodyPr/>
          <a:lstStyle/>
          <a:p>
            <a:r>
              <a:rPr lang="ru-RU" sz="2800" b="1" dirty="0"/>
              <a:t>6 День </a:t>
            </a:r>
            <a:endParaRPr lang="ru-RU" sz="2800" b="1" dirty="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72000" y="476885"/>
            <a:ext cx="3048635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Left"/>
            <a:lightRig rig="threePt" dir="t"/>
          </a:scene3d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425" y="3573145"/>
            <a:ext cx="2315210" cy="2894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7" name="Текстовое поле 6"/>
          <p:cNvSpPr txBox="1"/>
          <p:nvPr/>
        </p:nvSpPr>
        <p:spPr>
          <a:xfrm>
            <a:off x="251460" y="1905635"/>
            <a:ext cx="4490720" cy="4622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en-US" sz="2400" b="1" i="1"/>
              <a:t>Прощаемся</a:t>
            </a:r>
            <a:r>
              <a:rPr lang="en-US" altLang="ru-RU" sz="2400" b="1" i="1"/>
              <a:t> </a:t>
            </a:r>
            <a:r>
              <a:rPr lang="en-US" altLang="en-US" sz="2400" b="1" i="1"/>
              <a:t>с</a:t>
            </a:r>
            <a:r>
              <a:rPr lang="en-US" altLang="ru-RU" sz="2400" b="1" i="1"/>
              <a:t> </a:t>
            </a:r>
            <a:r>
              <a:rPr lang="en-US" altLang="en-US" sz="2400" b="1" i="1"/>
              <a:t>Нормандией</a:t>
            </a:r>
            <a:r>
              <a:rPr lang="en-US" altLang="ru-RU" sz="2400" b="1" i="1"/>
              <a:t> </a:t>
            </a:r>
            <a:r>
              <a:rPr lang="en-US" altLang="en-US" sz="2400" b="1" i="1"/>
              <a:t>и</a:t>
            </a:r>
            <a:r>
              <a:rPr lang="en-US" altLang="ru-RU" sz="2400" b="1" i="1"/>
              <a:t> </a:t>
            </a:r>
            <a:r>
              <a:rPr lang="en-US" altLang="en-US" sz="2400" b="1" i="1"/>
              <a:t>заезжаем</a:t>
            </a:r>
            <a:r>
              <a:rPr lang="en-US" altLang="ru-RU" sz="2400" b="1" i="1"/>
              <a:t> </a:t>
            </a:r>
            <a:r>
              <a:rPr lang="en-US" altLang="en-US" sz="2400" b="1" i="1"/>
              <a:t>в</a:t>
            </a:r>
            <a:r>
              <a:rPr lang="en-US" altLang="ru-RU" sz="2400" b="1" i="1"/>
              <a:t> </a:t>
            </a:r>
            <a:r>
              <a:rPr lang="en-US" altLang="en-US" sz="2400" b="1" i="1"/>
              <a:t>город</a:t>
            </a:r>
            <a:r>
              <a:rPr lang="en-US" altLang="ru-RU" sz="2400" b="1" i="1"/>
              <a:t>, </a:t>
            </a:r>
            <a:r>
              <a:rPr lang="en-US" altLang="en-US" sz="2400" b="1" i="1"/>
              <a:t>главный</a:t>
            </a:r>
            <a:r>
              <a:rPr lang="en-US" altLang="ru-RU" sz="2400" b="1" i="1"/>
              <a:t> </a:t>
            </a:r>
            <a:r>
              <a:rPr lang="en-US" altLang="en-US" sz="2400" b="1" i="1"/>
              <a:t>собор</a:t>
            </a:r>
            <a:r>
              <a:rPr lang="en-US" altLang="ru-RU" sz="2400" b="1" i="1"/>
              <a:t> </a:t>
            </a:r>
            <a:r>
              <a:rPr lang="en-US" altLang="en-US" sz="2400" b="1" i="1"/>
              <a:t>которого</a:t>
            </a:r>
            <a:r>
              <a:rPr lang="en-US" altLang="ru-RU" sz="2400" b="1" i="1"/>
              <a:t> </a:t>
            </a:r>
            <a:r>
              <a:rPr lang="en-US" altLang="en-US" sz="2400" b="1" i="1"/>
              <a:t>удивляет</a:t>
            </a:r>
            <a:r>
              <a:rPr lang="en-US" altLang="ru-RU" sz="2400" b="1" i="1"/>
              <a:t> </a:t>
            </a:r>
            <a:r>
              <a:rPr lang="en-US" altLang="en-US" sz="2400" b="1" i="1"/>
              <a:t>в</a:t>
            </a:r>
            <a:r>
              <a:rPr lang="en-US" altLang="ru-RU" sz="2400" b="1" i="1"/>
              <a:t> 100 </a:t>
            </a:r>
            <a:r>
              <a:rPr lang="en-US" altLang="en-US" sz="2400" b="1" i="1"/>
              <a:t>раз</a:t>
            </a:r>
            <a:r>
              <a:rPr lang="en-US" altLang="ru-RU" sz="2400" b="1" i="1"/>
              <a:t> </a:t>
            </a:r>
            <a:r>
              <a:rPr lang="en-US" altLang="en-US" sz="2400" b="1" i="1"/>
              <a:t>сильнее</a:t>
            </a:r>
            <a:r>
              <a:rPr lang="en-US" altLang="ru-RU" sz="2400" b="1" i="1"/>
              <a:t> </a:t>
            </a:r>
            <a:r>
              <a:rPr lang="en-US" altLang="en-US" sz="2400" b="1" i="1"/>
              <a:t>Нотр</a:t>
            </a:r>
            <a:r>
              <a:rPr lang="en-US" altLang="ru-RU" sz="2400" b="1" i="1"/>
              <a:t>-</a:t>
            </a:r>
            <a:r>
              <a:rPr lang="en-US" altLang="en-US" sz="2400" b="1" i="1"/>
              <a:t>Дама</a:t>
            </a:r>
            <a:r>
              <a:rPr lang="en-US" altLang="ru-RU" sz="2400" b="1" i="1"/>
              <a:t> </a:t>
            </a:r>
            <a:r>
              <a:rPr lang="en-US" altLang="en-US" sz="2400" b="1" i="1"/>
              <a:t>в</a:t>
            </a:r>
            <a:r>
              <a:rPr lang="en-US" altLang="ru-RU" sz="2400" b="1" i="1"/>
              <a:t> </a:t>
            </a:r>
            <a:r>
              <a:rPr lang="en-US" altLang="en-US" sz="2400" b="1" i="1"/>
              <a:t>Париже</a:t>
            </a:r>
            <a:r>
              <a:rPr lang="en-US" altLang="ru-RU" sz="2400" b="1" i="1"/>
              <a:t> - </a:t>
            </a:r>
            <a:r>
              <a:rPr lang="en-US" altLang="en-US" sz="2400" b="1" i="1"/>
              <a:t>Руан</a:t>
            </a:r>
            <a:r>
              <a:rPr lang="en-US" altLang="ru-RU" sz="2400" b="1" i="1"/>
              <a:t>.  </a:t>
            </a:r>
            <a:r>
              <a:rPr lang="en-US" altLang="en-US" sz="2400" b="1" i="1"/>
              <a:t>Гуляем</a:t>
            </a:r>
            <a:r>
              <a:rPr lang="en-US" altLang="ru-RU" sz="2400" b="1" i="1"/>
              <a:t> </a:t>
            </a:r>
            <a:r>
              <a:rPr lang="en-US" altLang="en-US" sz="2400" b="1" i="1"/>
              <a:t>по</a:t>
            </a:r>
            <a:r>
              <a:rPr lang="en-US" altLang="ru-RU" sz="2400" b="1" i="1"/>
              <a:t> </a:t>
            </a:r>
            <a:r>
              <a:rPr lang="en-US" altLang="en-US" sz="2400" b="1" i="1"/>
              <a:t>городу</a:t>
            </a:r>
            <a:r>
              <a:rPr lang="en-US" altLang="ru-RU" sz="2400" b="1" i="1"/>
              <a:t>, </a:t>
            </a:r>
            <a:r>
              <a:rPr lang="en-US" altLang="en-US" sz="2400" b="1" i="1"/>
              <a:t>пробуем</a:t>
            </a:r>
            <a:r>
              <a:rPr lang="en-US" altLang="ru-RU" sz="2400" b="1" i="1"/>
              <a:t> </a:t>
            </a:r>
            <a:r>
              <a:rPr lang="en-US" altLang="en-US" sz="2400" b="1" i="1"/>
              <a:t>традиционную</a:t>
            </a:r>
            <a:r>
              <a:rPr lang="en-US" altLang="ru-RU" sz="2400" b="1" i="1"/>
              <a:t> </a:t>
            </a:r>
            <a:r>
              <a:rPr lang="en-US" altLang="en-US" sz="2400" b="1" i="1"/>
              <a:t>руанскую</a:t>
            </a:r>
            <a:r>
              <a:rPr lang="en-US" altLang="ru-RU" sz="2400" b="1" i="1"/>
              <a:t> </a:t>
            </a:r>
            <a:r>
              <a:rPr lang="en-US" altLang="en-US" sz="2400" b="1" i="1"/>
              <a:t>утку</a:t>
            </a:r>
            <a:r>
              <a:rPr lang="en-US" altLang="ru-RU" sz="2400" b="1" i="1"/>
              <a:t> </a:t>
            </a:r>
            <a:r>
              <a:rPr lang="en-US" altLang="en-US" sz="2400" b="1" i="1"/>
              <a:t>и</a:t>
            </a:r>
            <a:r>
              <a:rPr lang="en-US" altLang="ru-RU" sz="2400" b="1" i="1"/>
              <a:t> </a:t>
            </a:r>
            <a:r>
              <a:rPr lang="en-US" altLang="en-US" sz="2400" b="1" i="1"/>
              <a:t>уезжаем</a:t>
            </a:r>
            <a:r>
              <a:rPr lang="en-US" altLang="ru-RU" sz="2400" b="1" i="1"/>
              <a:t> </a:t>
            </a:r>
            <a:r>
              <a:rPr lang="en-US" altLang="en-US" sz="2400" b="1" i="1"/>
              <a:t>в</a:t>
            </a:r>
            <a:r>
              <a:rPr lang="en-US" altLang="ru-RU" sz="2400" b="1" i="1"/>
              <a:t> </a:t>
            </a:r>
            <a:r>
              <a:rPr lang="en-US" altLang="en-US" sz="2400" b="1" i="1"/>
              <a:t>Париж</a:t>
            </a:r>
            <a:r>
              <a:rPr lang="en-US" altLang="ru-RU" sz="2400" b="1" i="1"/>
              <a:t>. </a:t>
            </a:r>
            <a:r>
              <a:rPr lang="en-US" altLang="en-US" sz="2400" b="1" i="1"/>
              <a:t>Если</a:t>
            </a:r>
            <a:r>
              <a:rPr lang="en-US" altLang="ru-RU" sz="2400" b="1" i="1"/>
              <a:t> </a:t>
            </a:r>
            <a:r>
              <a:rPr lang="en-US" altLang="en-US" sz="2400" b="1" i="1"/>
              <a:t>останется</a:t>
            </a:r>
            <a:r>
              <a:rPr lang="en-US" altLang="ru-RU" sz="2400" b="1" i="1"/>
              <a:t> </a:t>
            </a:r>
            <a:r>
              <a:rPr lang="en-US" altLang="en-US" sz="2400" b="1" i="1"/>
              <a:t>время</a:t>
            </a:r>
            <a:r>
              <a:rPr lang="en-US" altLang="ru-RU" sz="2400" b="1" i="1"/>
              <a:t>, </a:t>
            </a:r>
            <a:r>
              <a:rPr lang="en-US" altLang="en-US" sz="2400" b="1" i="1"/>
              <a:t>то</a:t>
            </a:r>
            <a:r>
              <a:rPr lang="en-US" altLang="ru-RU" sz="2400" b="1" i="1"/>
              <a:t> </a:t>
            </a:r>
            <a:r>
              <a:rPr lang="en-US" altLang="en-US" sz="2400" b="1" i="1"/>
              <a:t>по</a:t>
            </a:r>
            <a:r>
              <a:rPr lang="en-US" altLang="ru-RU" sz="2400" b="1" i="1"/>
              <a:t> </a:t>
            </a:r>
            <a:r>
              <a:rPr lang="en-US" altLang="en-US" sz="2400" b="1" i="1"/>
              <a:t>дороге</a:t>
            </a:r>
            <a:r>
              <a:rPr lang="en-US" altLang="ru-RU" sz="2400" b="1" i="1"/>
              <a:t> </a:t>
            </a:r>
            <a:r>
              <a:rPr lang="en-US" altLang="en-US" sz="2400" b="1" i="1"/>
              <a:t>заедем</a:t>
            </a:r>
            <a:r>
              <a:rPr lang="en-US" altLang="ru-RU" sz="2400" b="1" i="1"/>
              <a:t> </a:t>
            </a:r>
            <a:r>
              <a:rPr lang="en-US" altLang="en-US" sz="2400" b="1" i="1"/>
              <a:t>в</a:t>
            </a:r>
            <a:r>
              <a:rPr lang="en-US" altLang="ru-RU" sz="2400" b="1" i="1"/>
              <a:t> </a:t>
            </a:r>
            <a:r>
              <a:rPr lang="en-US" altLang="en-US" sz="2400" b="1" i="1"/>
              <a:t>локацию</a:t>
            </a:r>
            <a:r>
              <a:rPr lang="en-US" altLang="ru-RU" sz="2400" b="1" i="1"/>
              <a:t>- </a:t>
            </a:r>
            <a:r>
              <a:rPr lang="en-US" altLang="en-US" sz="2400" b="1" i="1"/>
              <a:t>сюрприз</a:t>
            </a:r>
            <a:r>
              <a:rPr lang="en-US" altLang="ru-RU" sz="2400" b="1" i="1"/>
              <a:t>. </a:t>
            </a:r>
            <a:r>
              <a:rPr lang="en-US" altLang="en-US" sz="2400" b="1" i="1"/>
              <a:t>Заселяемся</a:t>
            </a:r>
            <a:r>
              <a:rPr lang="en-US" altLang="ru-RU" sz="2400" b="1" i="1"/>
              <a:t> </a:t>
            </a:r>
            <a:r>
              <a:rPr lang="en-US" altLang="en-US" sz="2400" b="1" i="1"/>
              <a:t>в</a:t>
            </a:r>
            <a:r>
              <a:rPr lang="en-US" altLang="ru-RU" sz="2400" b="1" i="1"/>
              <a:t> </a:t>
            </a:r>
            <a:r>
              <a:rPr lang="en-US" altLang="en-US" sz="2400" b="1" i="1"/>
              <a:t>отель</a:t>
            </a:r>
            <a:r>
              <a:rPr lang="en-US" altLang="ru-RU" sz="2400" b="1" i="1"/>
              <a:t> </a:t>
            </a:r>
            <a:r>
              <a:rPr lang="en-US" altLang="en-US" sz="2400" b="1" i="1"/>
              <a:t>и</a:t>
            </a:r>
            <a:r>
              <a:rPr lang="en-US" altLang="ru-RU" sz="2400" b="1" i="1"/>
              <a:t> </a:t>
            </a:r>
            <a:r>
              <a:rPr lang="en-US" altLang="en-US" sz="2400" b="1" i="1"/>
              <a:t>идем</a:t>
            </a:r>
            <a:r>
              <a:rPr lang="en-US" altLang="ru-RU" sz="2400" b="1" i="1"/>
              <a:t> </a:t>
            </a:r>
            <a:r>
              <a:rPr lang="en-US" altLang="en-US" sz="2400" b="1" i="1"/>
              <a:t>на</a:t>
            </a:r>
            <a:r>
              <a:rPr lang="en-US" altLang="ru-RU" sz="2400" b="1" i="1"/>
              <a:t> </a:t>
            </a:r>
            <a:r>
              <a:rPr lang="en-US" altLang="en-US" sz="2400" b="1" i="1"/>
              <a:t>финальный</a:t>
            </a:r>
            <a:r>
              <a:rPr lang="en-US" altLang="ru-RU" sz="2400" b="1" i="1"/>
              <a:t> </a:t>
            </a:r>
            <a:r>
              <a:rPr lang="en-US" altLang="en-US" sz="2400" b="1" i="1"/>
              <a:t>ужин</a:t>
            </a:r>
            <a:r>
              <a:rPr lang="en-US" altLang="ru-RU" sz="2400" b="1" i="1"/>
              <a:t> </a:t>
            </a:r>
            <a:r>
              <a:rPr lang="en-US" altLang="en-US" sz="2400" b="1" i="1"/>
              <a:t>в</a:t>
            </a:r>
            <a:r>
              <a:rPr lang="en-US" altLang="ru-RU" sz="2400" b="1" i="1"/>
              <a:t> </a:t>
            </a:r>
            <a:r>
              <a:rPr lang="en-US" altLang="en-US" sz="2400" b="1" i="1"/>
              <a:t>Париже</a:t>
            </a:r>
            <a:r>
              <a:rPr lang="en-US" altLang="ru-RU" sz="2400" b="1" i="1"/>
              <a:t>.</a:t>
            </a:r>
            <a:endParaRPr lang="ru-RU" altLang="en-US" sz="2400" b="1" i="1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0</TotalTime>
  <Words>4088</Words>
  <Application>WPS Presentation</Application>
  <PresentationFormat>Экран (4:3)</PresentationFormat>
  <Paragraphs>67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Arial</vt:lpstr>
      <vt:lpstr>SimSun</vt:lpstr>
      <vt:lpstr>Wingdings</vt:lpstr>
      <vt:lpstr>Symbol</vt:lpstr>
      <vt:lpstr>Wingdings</vt:lpstr>
      <vt:lpstr>SF Pro Text</vt:lpstr>
      <vt:lpstr>Liberation Mono</vt:lpstr>
      <vt:lpstr>Candara</vt:lpstr>
      <vt:lpstr>Microsoft YaHei</vt:lpstr>
      <vt:lpstr>Arial Unicode MS</vt:lpstr>
      <vt:lpstr>Calibri</vt:lpstr>
      <vt:lpstr>Волна</vt:lpstr>
      <vt:lpstr>ПАРИЖ</vt:lpstr>
      <vt:lpstr>                              Лучшее во Франции за 5 дней</vt:lpstr>
      <vt:lpstr>                                   Целевая аудитория</vt:lpstr>
      <vt:lpstr>1 День</vt:lpstr>
      <vt:lpstr>2 День</vt:lpstr>
      <vt:lpstr>3 День</vt:lpstr>
      <vt:lpstr>5 День </vt:lpstr>
      <vt:lpstr>4 День</vt:lpstr>
      <vt:lpstr>6 День </vt:lpstr>
      <vt:lpstr>Входит в стоимость                                          </vt:lpstr>
      <vt:lpstr>₽ 322 371 ₽ 46 011/день Предоплата – 112 830 ₽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Неизведанная сфера Земли</dc:title>
  <dc:creator>Серебрякова Наталья</dc:creator>
  <cp:lastModifiedBy>redmi</cp:lastModifiedBy>
  <cp:revision>118</cp:revision>
  <dcterms:created xsi:type="dcterms:W3CDTF">2016-12-02T13:41:00Z</dcterms:created>
  <dcterms:modified xsi:type="dcterms:W3CDTF">2025-10-18T10:10:29Z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F63AEAAB6E1845578E27B251310BCE3B_13</vt:lpwstr>
  </property>
  <property fmtid="{D5CDD505-2E9C-101B-9397-08002B2CF9AE}" pid="3" name="KSOProductBuildVer">
    <vt:lpwstr>1049-12.2.0.23131</vt:lpwstr>
  </property>
</Properties>
</file>