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9128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52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239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013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15102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18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602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9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44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8708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F0ED31C-21E5-4C2F-9095-DCFF0663FBEC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6CB9DE4-C10C-42AC-B446-10262CFEE0A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61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35D69-BF5B-49DD-1759-D65B310B53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Тур по камчатке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51A5BA-7815-C9D6-A127-D3B2CBF929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Шапочанский ТИМУР группа отг-511</a:t>
            </a:r>
          </a:p>
        </p:txBody>
      </p:sp>
      <p:pic>
        <p:nvPicPr>
          <p:cNvPr id="7" name="Рисунок 6" descr="Горы со сплошной заливкой">
            <a:extLst>
              <a:ext uri="{FF2B5EF4-FFF2-40B4-BE49-F238E27FC236}">
                <a16:creationId xmlns:a16="http://schemas.microsoft.com/office/drawing/2014/main" id="{D057D202-BA56-BC3E-DF7C-28386A82E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025" y="723900"/>
            <a:ext cx="221932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7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41B5B-97BF-CF17-B6AB-F0F7639F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953" y="133350"/>
            <a:ext cx="10178322" cy="746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Вкратце о важном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B5C2D-3F4D-6693-6052-1EEFE387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953" y="1090352"/>
            <a:ext cx="10178322" cy="544379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1. Цена тура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quote-cjk-patch"/>
              </a:rPr>
              <a:t>: 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150.000 тыс. рублей ( на двоих)</a:t>
            </a:r>
          </a:p>
          <a:p>
            <a:pPr marL="0" indent="0">
              <a:buNone/>
            </a:pP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2. Проживание: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 4 ночи в </a:t>
            </a:r>
            <a:r>
              <a:rPr lang="en-US" sz="2400" b="1" i="0" dirty="0">
                <a:solidFill>
                  <a:srgbClr val="1F1F1F"/>
                </a:solidFill>
                <a:effectLst/>
                <a:latin typeface="Google Sans"/>
              </a:rPr>
              <a:t>Bay House</a:t>
            </a:r>
            <a:r>
              <a:rPr lang="ru-RU" sz="2400" b="1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(2-местный номер с удобствами).</a:t>
            </a:r>
          </a:p>
          <a:p>
            <a:pPr marL="0" indent="0" algn="l">
              <a:buNone/>
            </a:pP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3. Питание: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 Бесплатный завтрак, 3 ужина, ланч-боксы на все активные дни.</a:t>
            </a:r>
          </a:p>
          <a:p>
            <a:pPr marL="0" indent="0" algn="l">
              <a:buNone/>
            </a:pP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4. Трансферы: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 аэропорт – отель – аэропорт, на экскурсии.</a:t>
            </a:r>
          </a:p>
          <a:p>
            <a:pPr marL="0" indent="0" algn="l">
              <a:buNone/>
            </a:pP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5. Экскурсии с гидом:</a:t>
            </a:r>
            <a:endParaRPr lang="ru-RU" sz="2400" b="0" i="0" dirty="0">
              <a:solidFill>
                <a:schemeClr val="tx1"/>
              </a:solidFill>
              <a:effectLst/>
              <a:latin typeface="quote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Морская прогулка.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Восхождение на Авачинский вулкан.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Джип-тур на Мутновский вулкан.</a:t>
            </a:r>
          </a:p>
          <a:p>
            <a:pPr marL="0" indent="0" algn="l">
              <a:buNone/>
            </a:pP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6. Снаряжение: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 Каски (для вулкана), снегоходные костюмы (для моря).</a:t>
            </a:r>
          </a:p>
          <a:p>
            <a:pPr marL="0" indent="0" algn="l">
              <a:buNone/>
            </a:pPr>
            <a:r>
              <a:rPr lang="ru-RU" sz="2400" b="1" dirty="0">
                <a:solidFill>
                  <a:schemeClr val="tx1"/>
                </a:solidFill>
                <a:latin typeface="quote-cjk-patch"/>
              </a:rPr>
              <a:t>7. Р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quote-cjk-patch"/>
              </a:rPr>
              <a:t>азрешения: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quote-cjk-patch"/>
              </a:rPr>
              <a:t> Вход в природный парк «Вулканы Камчатки».</a:t>
            </a:r>
            <a:endParaRPr lang="ru-RU" sz="2400" b="1" dirty="0">
              <a:solidFill>
                <a:schemeClr val="tx1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234501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AEEA1-4A56-22FB-D4CC-08C54E36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839" y="186144"/>
            <a:ext cx="10178322" cy="792002"/>
          </a:xfrm>
        </p:spPr>
        <p:txBody>
          <a:bodyPr>
            <a:noAutofit/>
          </a:bodyPr>
          <a:lstStyle/>
          <a:p>
            <a:pPr algn="ctr"/>
            <a:r>
              <a:rPr lang="ru-RU" sz="6000" dirty="0"/>
              <a:t>Отель </a:t>
            </a:r>
            <a:r>
              <a:rPr lang="en-US" sz="6000" b="1" i="0" dirty="0">
                <a:solidFill>
                  <a:srgbClr val="1F1F1F"/>
                </a:solidFill>
                <a:effectLst/>
                <a:latin typeface="Google Sans"/>
              </a:rPr>
              <a:t>Bay</a:t>
            </a:r>
            <a:r>
              <a:rPr lang="en-US" sz="60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r>
              <a:rPr lang="en-US" sz="6000" b="1" i="0" dirty="0">
                <a:solidFill>
                  <a:srgbClr val="1F1F1F"/>
                </a:solidFill>
                <a:effectLst/>
                <a:latin typeface="Google Sans"/>
              </a:rPr>
              <a:t>House</a:t>
            </a:r>
            <a:endParaRPr lang="ru-RU" sz="6000" b="1" dirty="0"/>
          </a:p>
        </p:txBody>
      </p:sp>
      <p:pic>
        <p:nvPicPr>
          <p:cNvPr id="13" name="Объект 12" descr="Изображение выглядит как на открытом воздухе, небо, строительство, дерево">
            <a:extLst>
              <a:ext uri="{FF2B5EF4-FFF2-40B4-BE49-F238E27FC236}">
                <a16:creationId xmlns:a16="http://schemas.microsoft.com/office/drawing/2014/main" id="{92C2C974-C2D5-1315-4C5F-77D088752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827" y="3932519"/>
            <a:ext cx="4107000" cy="2739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Изображение выглядит как в помещении, стена, гостиница, сцена">
            <a:extLst>
              <a:ext uri="{FF2B5EF4-FFF2-40B4-BE49-F238E27FC236}">
                <a16:creationId xmlns:a16="http://schemas.microsoft.com/office/drawing/2014/main" id="{F81ED214-4981-8D1C-F00A-4EB1D4513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74387"/>
            <a:ext cx="5715000" cy="317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вода, окно, небо, озеро">
            <a:extLst>
              <a:ext uri="{FF2B5EF4-FFF2-40B4-BE49-F238E27FC236}">
                <a16:creationId xmlns:a16="http://schemas.microsoft.com/office/drawing/2014/main" id="{D7085BE4-CB47-7EA4-6F7E-2C4CEA299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3203">
            <a:off x="1952697" y="1277268"/>
            <a:ext cx="3501397" cy="261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5F205F8-2170-EA38-B5BA-24376B7975D4}"/>
              </a:ext>
            </a:extLst>
          </p:cNvPr>
          <p:cNvSpPr txBox="1"/>
          <p:nvPr/>
        </p:nvSpPr>
        <p:spPr>
          <a:xfrm>
            <a:off x="6651534" y="4610100"/>
            <a:ext cx="383463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Google Sans"/>
              </a:rPr>
              <a:t>Бесплатный завтрак.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Google Sans"/>
              </a:rPr>
              <a:t>Общая кухня.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Google Sans"/>
              </a:rPr>
              <a:t>Сауна и терраса.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Google Sans"/>
              </a:rPr>
              <a:t>Круглосуточная стойка регистрации.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effectLst/>
                <a:latin typeface="Google Sans"/>
              </a:rPr>
              <a:t>Wi</a:t>
            </a:r>
            <a:r>
              <a:rPr lang="ru-RU" b="0" i="0" dirty="0">
                <a:effectLst/>
                <a:latin typeface="Google Sans"/>
              </a:rPr>
              <a:t>-Fi.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Google Sans"/>
              </a:rPr>
              <a:t>Сувенирный магазин.</a:t>
            </a:r>
          </a:p>
        </p:txBody>
      </p:sp>
    </p:spTree>
    <p:extLst>
      <p:ext uri="{BB962C8B-B14F-4D97-AF65-F5344CB8AC3E}">
        <p14:creationId xmlns:p14="http://schemas.microsoft.com/office/powerpoint/2010/main" val="3108534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04205-9E9B-A23F-6F46-F54245FDC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4063272" cy="1492132"/>
          </a:xfrm>
        </p:spPr>
        <p:txBody>
          <a:bodyPr/>
          <a:lstStyle/>
          <a:p>
            <a:r>
              <a:rPr lang="ru-RU" dirty="0"/>
              <a:t>программа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DB1B00-FDF8-FE84-C393-1CBF74313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62075"/>
            <a:ext cx="5463447" cy="511354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День 1: Прибытие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Прилет, трансфер в гостиницу в Петропавловске-Камчатском. Самостоятельная прогулка к набережной. Акклиматизация.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1" i="0" dirty="0">
              <a:solidFill>
                <a:schemeClr val="tx1"/>
              </a:solidFill>
              <a:effectLst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День 2: Морской сафари-тур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Активность: 6-7 часов на катере в Тихом океане.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Что увидите: Киты (горбачи), сивучи, нерпы, птичьи базары (</a:t>
            </a:r>
            <a:r>
              <a:rPr lang="ru-RU" b="1" i="0" dirty="0" err="1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топорки</a:t>
            </a: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), скалы «Три Брата».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Включено: Обед-уха на катере, спецодежда.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1" i="0" dirty="0">
              <a:solidFill>
                <a:schemeClr val="tx1"/>
              </a:solidFill>
              <a:effectLst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День 3: Восхождение на Авачинский вулкан</a:t>
            </a: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Сложность</a:t>
            </a:r>
            <a:r>
              <a:rPr lang="en-US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: </a:t>
            </a: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Средняя, необходима спец. подготовка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Активность: 8-10 часов пешего треккинга.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ea typeface="ADLaM Display" panose="02010000000000000000" pitchFamily="2" charset="0"/>
                <a:cs typeface="ADLaM Display" panose="02010000000000000000" pitchFamily="2" charset="0"/>
              </a:rPr>
              <a:t>Что будет: Подъем на высоту 2741 м, вид в активный кратер, панорама на Корякский вулкан и океан.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Изображение выглядит как беспозвоночный, на открытом воздухе, морепродукты, озер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B31466-EC74-6621-E514-A036EFB35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407" y="1509021"/>
            <a:ext cx="2409824" cy="2409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Изображение выглядит как млекопитающее, на открытом воздухе, морской лев, кам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A2CC6F-9E24-AC9E-F15B-A30997AF5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263" y="228820"/>
            <a:ext cx="2738007" cy="1799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на открытом воздухе, небо, гора, приклю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5D0C894-A89D-D84D-8353-06719B477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07" y="2276475"/>
            <a:ext cx="2717800" cy="203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Изображение выглядит как на открытом воздухе, небо, гора, люди">
            <a:extLst>
              <a:ext uri="{FF2B5EF4-FFF2-40B4-BE49-F238E27FC236}">
                <a16:creationId xmlns:a16="http://schemas.microsoft.com/office/drawing/2014/main" id="{758CC93A-A4ED-DF80-3803-15993C2D9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128" y="4314825"/>
            <a:ext cx="3491606" cy="232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172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а открытом воздухе, колесо, транспортное средство, Наземный тран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EC572B8-0118-ADF0-FBD8-D83C35294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387" y="128587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3C7F9C5-A1EE-8625-AFC3-581B892A6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853" y="609601"/>
            <a:ext cx="5987322" cy="5803392"/>
          </a:xfrm>
        </p:spPr>
        <p:txBody>
          <a:bodyPr>
            <a:normAutofit/>
          </a:bodyPr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День 4: Джип-тур к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Мутновскому</a:t>
            </a:r>
            <a:r>
              <a:rPr lang="ru-RU" b="1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 вулкану</a:t>
            </a:r>
            <a:endParaRPr lang="ru-RU" b="0" i="0" dirty="0">
              <a:solidFill>
                <a:schemeClr val="tx1"/>
              </a:solidFill>
              <a:effectLst/>
              <a:latin typeface="quote-cjk-patch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Активность:</a:t>
            </a:r>
            <a:r>
              <a:rPr lang="ru-RU" b="0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 Поездка на внедорожнике + треккинг 3-4 часа.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Что увидите:</a:t>
            </a:r>
            <a:r>
              <a:rPr lang="ru-RU" b="0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 Фумарольные поля (выходы вулканических газов), серные отложения, инопланетные ландшафты. Без восхождения на вершину, но максимальное приближение к активной зоне.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solidFill>
                <a:schemeClr val="tx1"/>
              </a:solidFill>
              <a:effectLst/>
              <a:latin typeface="quote-cjk-patch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День 5: Отдых и вылет</a:t>
            </a:r>
            <a:endParaRPr lang="ru-RU" b="0" i="0" dirty="0">
              <a:solidFill>
                <a:schemeClr val="tx1"/>
              </a:solidFill>
              <a:effectLst/>
              <a:latin typeface="quote-cjk-patch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Посещение термальных источников в Паратунке (1.5-2 часа). Трансфер в аэропорт.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5" name="Рисунок 4" descr="Изображение выглядит как на открытом воздухе, природа, небо, облак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690687-86AC-2DB0-32CC-5F0AD520E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317" y="1638241"/>
            <a:ext cx="2697480" cy="2574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на открытом воздухе, Наземный транспорт, транспортное средство, ш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CDCDB78-7269-58B3-EF97-14C988B8F3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687" y="4231768"/>
            <a:ext cx="3276600" cy="218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49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9FF0B8-5A5E-B5DF-4FA0-494E693D5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09651"/>
            <a:ext cx="3510822" cy="3419474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quote-cjk-patch"/>
                <a:ea typeface="ADLaM Display" panose="02010000000000000000" pitchFamily="2" charset="0"/>
                <a:cs typeface="ADLaM Display" panose="02010000000000000000" pitchFamily="2" charset="0"/>
              </a:rPr>
              <a:t> Этот тур — показывает все красоты Камчатки. За 5 дней вы получите три главные активности: океан, восхождение на один вулкан и посещение другого, более активного. Без долгих переездов и с максимальной отдачей.</a:t>
            </a:r>
            <a:endParaRPr lang="ru-RU" dirty="0">
              <a:solidFill>
                <a:schemeClr val="tx1"/>
              </a:solidFill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7" name="Рисунок 6" descr="Изображение выглядит как природа, на открытом воздухе, небо, пейзаж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DB366ED-5A82-C4F6-55A6-FB04E2830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30" y="28576"/>
            <a:ext cx="5328096" cy="3325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пейзаж, на открытом воздухе, небо, строитель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07BF90F-7CAB-6F1D-94A9-FF4E6FD5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28" y="3503718"/>
            <a:ext cx="5829300" cy="3179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Горы со сплошной заливкой">
            <a:extLst>
              <a:ext uri="{FF2B5EF4-FFF2-40B4-BE49-F238E27FC236}">
                <a16:creationId xmlns:a16="http://schemas.microsoft.com/office/drawing/2014/main" id="{993CE8AB-09C9-D991-20AD-4D36B6DC5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1628" y="2476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20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618CEC-1A43-3840-A0EA-D011B2B54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628" y="1632204"/>
            <a:ext cx="10178322" cy="11395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>
                <a:ea typeface="ADLaM Display" panose="02010000000000000000" pitchFamily="2" charset="0"/>
                <a:cs typeface="ADLaM Display" panose="02010000000000000000" pitchFamily="2" charset="0"/>
              </a:rPr>
              <a:t>СПАСИБО ЗА ВНИМАНЕ!</a:t>
            </a:r>
          </a:p>
        </p:txBody>
      </p:sp>
    </p:spTree>
    <p:extLst>
      <p:ext uri="{BB962C8B-B14F-4D97-AF65-F5344CB8AC3E}">
        <p14:creationId xmlns:p14="http://schemas.microsoft.com/office/powerpoint/2010/main" val="377125761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259</TotalTime>
  <Words>349</Words>
  <Application>Microsoft Office PowerPoint</Application>
  <PresentationFormat>Широкоэкранный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ADLaM Display</vt:lpstr>
      <vt:lpstr>Arial</vt:lpstr>
      <vt:lpstr>Corbel</vt:lpstr>
      <vt:lpstr>Gill Sans MT</vt:lpstr>
      <vt:lpstr>Google Sans</vt:lpstr>
      <vt:lpstr>Impact</vt:lpstr>
      <vt:lpstr>quote-cjk-patch</vt:lpstr>
      <vt:lpstr>Эмблема</vt:lpstr>
      <vt:lpstr>Тур по камчатке</vt:lpstr>
      <vt:lpstr>Вкратце о важном</vt:lpstr>
      <vt:lpstr>Отель Bay House</vt:lpstr>
      <vt:lpstr>программа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тима</dc:creator>
  <cp:lastModifiedBy>тима</cp:lastModifiedBy>
  <cp:revision>1</cp:revision>
  <dcterms:created xsi:type="dcterms:W3CDTF">2025-10-16T16:30:16Z</dcterms:created>
  <dcterms:modified xsi:type="dcterms:W3CDTF">2025-10-16T20:49:25Z</dcterms:modified>
</cp:coreProperties>
</file>